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4"/>
  </p:sldMasterIdLst>
  <p:notesMasterIdLst>
    <p:notesMasterId r:id="rId14"/>
  </p:notesMasterIdLst>
  <p:handoutMasterIdLst>
    <p:handoutMasterId r:id="rId15"/>
  </p:handoutMasterIdLst>
  <p:sldIdLst>
    <p:sldId id="293" r:id="rId5"/>
    <p:sldId id="294" r:id="rId6"/>
    <p:sldId id="300" r:id="rId7"/>
    <p:sldId id="301" r:id="rId8"/>
    <p:sldId id="299" r:id="rId9"/>
    <p:sldId id="302" r:id="rId10"/>
    <p:sldId id="297" r:id="rId11"/>
    <p:sldId id="295" r:id="rId12"/>
    <p:sldId id="296" r:id="rId13"/>
  </p:sldIdLst>
  <p:sldSz cx="12198350" cy="6858000"/>
  <p:notesSz cx="6858000" cy="9144000"/>
  <p:custDataLst>
    <p:tags r:id="rId16"/>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527DFE7-6E85-4555-A826-CBE592F9F6DD}">
          <p14:sldIdLst>
            <p14:sldId id="293"/>
            <p14:sldId id="294"/>
            <p14:sldId id="300"/>
            <p14:sldId id="301"/>
            <p14:sldId id="299"/>
            <p14:sldId id="302"/>
            <p14:sldId id="297"/>
            <p14:sldId id="295"/>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ADADAD"/>
    <a:srgbClr val="E7E7E7"/>
    <a:srgbClr val="D6D6D6"/>
    <a:srgbClr val="858585"/>
    <a:srgbClr val="333333"/>
    <a:srgbClr val="000000"/>
    <a:srgbClr val="FFFFFF"/>
    <a:srgbClr val="E81A3B"/>
    <a:srgbClr val="224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notesViewPr>
    <p:cSldViewPr snapToGrid="0">
      <p:cViewPr>
        <p:scale>
          <a:sx n="1" d="2"/>
          <a:sy n="1" d="2"/>
        </p:scale>
        <p:origin x="3696" y="12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F574A92-435A-73AE-014A-CA4E20842B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DEE08198-82D0-7820-2699-53D8F491A4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292AE3-911D-4DB0-A85F-93805A1151BB}" type="datetimeFigureOut">
              <a:rPr lang="nl-NL" smtClean="0"/>
              <a:t>9-7-2024</a:t>
            </a:fld>
            <a:endParaRPr lang="nl-NL"/>
          </a:p>
        </p:txBody>
      </p:sp>
      <p:sp>
        <p:nvSpPr>
          <p:cNvPr id="4" name="Tijdelijke aanduiding voor voettekst 3">
            <a:extLst>
              <a:ext uri="{FF2B5EF4-FFF2-40B4-BE49-F238E27FC236}">
                <a16:creationId xmlns:a16="http://schemas.microsoft.com/office/drawing/2014/main" id="{9E238859-47EE-5BCB-F3CF-471737E256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375E520D-5504-B4A9-5727-1052A416AE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0D89DF-0BD9-4D1C-86F3-36AC09C11ED6}" type="slidenum">
              <a:rPr lang="nl-NL" smtClean="0"/>
              <a:t>‹#›</a:t>
            </a:fld>
            <a:endParaRPr lang="nl-NL"/>
          </a:p>
        </p:txBody>
      </p:sp>
    </p:spTree>
    <p:extLst>
      <p:ext uri="{BB962C8B-B14F-4D97-AF65-F5344CB8AC3E}">
        <p14:creationId xmlns:p14="http://schemas.microsoft.com/office/powerpoint/2010/main" val="1535005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42D24-59C0-46C9-A7CA-52A68E0AEAEE}" type="datetimeFigureOut">
              <a:rPr lang="nl-NL" smtClean="0"/>
              <a:t>9-7-2024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0" tIns="0" rIns="0" bIns="0" rtlCol="0"/>
          <a:lstStyle/>
          <a:p>
            <a:pPr lvl="0">
              <a:lnSpc>
                <a:spcPts val="1300"/>
              </a:lnSpc>
            </a:pPr>
            <a:r>
              <a:rPr lang="en-US" sz="1000">
                <a:latin typeface="Trebuchet MS" panose="020B0603020202020204" pitchFamily="34" charset="0"/>
              </a:rPr>
              <a:t>Default text</a:t>
            </a:r>
          </a:p>
          <a:p>
            <a:pPr lvl="1">
              <a:lnSpc>
                <a:spcPts val="1300"/>
              </a:lnSpc>
            </a:pPr>
            <a:r>
              <a:rPr lang="en-US" sz="1000">
                <a:latin typeface="Trebuchet MS" panose="020B0603020202020204" pitchFamily="34" charset="0"/>
              </a:rPr>
              <a:t>Bulleted list (list level_01)</a:t>
            </a:r>
          </a:p>
          <a:p>
            <a:pPr lvl="2">
              <a:lnSpc>
                <a:spcPts val="1300"/>
              </a:lnSpc>
            </a:pPr>
            <a:r>
              <a:rPr lang="en-US" sz="1000">
                <a:latin typeface="Trebuchet MS" panose="020B0603020202020204" pitchFamily="34" charset="0"/>
              </a:rPr>
              <a:t>Bulleted list (list level_02)</a:t>
            </a:r>
          </a:p>
          <a:p>
            <a:pPr lvl="3">
              <a:lnSpc>
                <a:spcPts val="1300"/>
              </a:lnSpc>
            </a:pPr>
            <a:r>
              <a:rPr lang="en-US" sz="1000">
                <a:latin typeface="Trebuchet MS" panose="020B0603020202020204" pitchFamily="34" charset="0"/>
              </a:rPr>
              <a:t>Bulleted list (list level_03)</a:t>
            </a:r>
          </a:p>
          <a:p>
            <a:pPr lvl="4">
              <a:lnSpc>
                <a:spcPts val="1300"/>
              </a:lnSpc>
            </a:pPr>
            <a:r>
              <a:rPr lang="en-US" sz="1000">
                <a:latin typeface="Trebuchet MS" panose="020B0603020202020204" pitchFamily="34" charset="0"/>
              </a:rPr>
              <a:t>Bulleted list (list level_04)</a:t>
            </a:r>
          </a:p>
          <a:p>
            <a:pPr lvl="5">
              <a:lnSpc>
                <a:spcPts val="1300"/>
              </a:lnSpc>
            </a:pPr>
            <a:r>
              <a:rPr lang="en-US" sz="1000">
                <a:latin typeface="Trebuchet MS" panose="020B0603020202020204" pitchFamily="34" charset="0"/>
              </a:rPr>
              <a:t>Heading_01</a:t>
            </a:r>
          </a:p>
          <a:p>
            <a:pPr lvl="6">
              <a:lnSpc>
                <a:spcPts val="1300"/>
              </a:lnSpc>
            </a:pPr>
            <a:r>
              <a:rPr lang="en-US" sz="1000">
                <a:latin typeface="Trebuchet MS" panose="020B0603020202020204" pitchFamily="34" charset="0"/>
              </a:rPr>
              <a:t>Heading_02</a:t>
            </a:r>
          </a:p>
          <a:p>
            <a:pPr lvl="7">
              <a:lnSpc>
                <a:spcPts val="1300"/>
              </a:lnSpc>
            </a:pPr>
            <a:r>
              <a:rPr lang="en-US" sz="1000">
                <a:latin typeface="Trebuchet MS" panose="020B0603020202020204" pitchFamily="34" charset="0"/>
              </a:rPr>
              <a:t>Numbered list (list level_01)</a:t>
            </a:r>
          </a:p>
          <a:p>
            <a:pPr lvl="8">
              <a:lnSpc>
                <a:spcPts val="1300"/>
              </a:lnSpc>
            </a:pPr>
            <a:r>
              <a:rPr lang="en-US" sz="1000">
                <a:latin typeface="Trebuchet MS" panose="020B0603020202020204" pitchFamily="34" charset="0"/>
              </a:rPr>
              <a:t>Numbered list (list level_02)</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FAF82-9697-4BDA-99DF-B1E5C79A5930}" type="slidenum">
              <a:rPr lang="nl-NL" smtClean="0"/>
              <a:t>‹#›</a:t>
            </a:fld>
            <a:endParaRPr lang="nl-NL"/>
          </a:p>
        </p:txBody>
      </p:sp>
    </p:spTree>
    <p:extLst>
      <p:ext uri="{BB962C8B-B14F-4D97-AF65-F5344CB8AC3E}">
        <p14:creationId xmlns:p14="http://schemas.microsoft.com/office/powerpoint/2010/main" val="1350549976"/>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buClr>
        <a:srgbClr val="E81A3B"/>
      </a:buClr>
      <a:buSzPct val="70000"/>
      <a:buFont typeface="Wingdings 3" panose="05040102010807070707" pitchFamily="18" charset="2"/>
      <a:buChar char="u"/>
      <a:defRPr sz="1000" kern="1200">
        <a:solidFill>
          <a:schemeClr val="tx1"/>
        </a:solidFill>
        <a:latin typeface="+mn-lt"/>
        <a:ea typeface="+mn-ea"/>
        <a:cs typeface="+mn-cs"/>
      </a:defRPr>
    </a:lvl2pPr>
    <a:lvl3pPr marL="360000" indent="-180000" algn="l" defTabSz="914400" rtl="0" eaLnBrk="1" latinLnBrk="0" hangingPunct="1">
      <a:buFont typeface="Trebuchet MS" panose="020B0603020202020204" pitchFamily="34" charset="0"/>
      <a:buChar char="•"/>
      <a:defRPr sz="1200" kern="1200">
        <a:solidFill>
          <a:schemeClr val="tx1"/>
        </a:solidFill>
        <a:latin typeface="+mn-lt"/>
        <a:ea typeface="+mn-ea"/>
        <a:cs typeface="+mn-cs"/>
      </a:defRPr>
    </a:lvl3pPr>
    <a:lvl4pPr marL="540000" indent="-180000" algn="l" defTabSz="914400" rtl="0" eaLnBrk="1" latinLnBrk="0" hangingPunct="1">
      <a:buFont typeface="Trebuchet MS" panose="020B0603020202020204" pitchFamily="34" charset="0"/>
      <a:buChar char="−"/>
      <a:defRPr sz="1000" kern="1200">
        <a:solidFill>
          <a:schemeClr val="tx1"/>
        </a:solidFill>
        <a:latin typeface="+mn-lt"/>
        <a:ea typeface="+mn-ea"/>
        <a:cs typeface="+mn-cs"/>
      </a:defRPr>
    </a:lvl4pPr>
    <a:lvl5pPr marL="720000" indent="-180000" algn="l" defTabSz="914400" rtl="0" eaLnBrk="1" latinLnBrk="0" hangingPunct="1">
      <a:buSzPct val="42000"/>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buFont typeface="Arial" panose="020B0604020202020204" pitchFamily="34" charset="0"/>
      <a:buNone/>
      <a:defRPr sz="100" b="1" kern="1200">
        <a:solidFill>
          <a:srgbClr val="E81A3B"/>
        </a:solidFill>
        <a:latin typeface="+mn-lt"/>
        <a:ea typeface="+mn-ea"/>
        <a:cs typeface="+mn-cs"/>
      </a:defRPr>
    </a:lvl6pPr>
    <a:lvl7pPr marL="0" indent="0" algn="l" defTabSz="914400" rtl="0" eaLnBrk="1" latinLnBrk="0" hangingPunct="1">
      <a:buFont typeface="Arial" panose="020B0604020202020204" pitchFamily="34" charset="0"/>
      <a:buNone/>
      <a:defRPr sz="3700" b="1" kern="1200">
        <a:solidFill>
          <a:schemeClr val="tx1"/>
        </a:solidFill>
        <a:latin typeface="+mn-lt"/>
        <a:ea typeface="+mn-ea"/>
        <a:cs typeface="+mn-cs"/>
      </a:defRPr>
    </a:lvl7pPr>
    <a:lvl8pPr marL="0" indent="-180000" algn="l" defTabSz="914400" rtl="0" eaLnBrk="1" latinLnBrk="0" hangingPunct="1">
      <a:buSzPct val="75000"/>
      <a:buFont typeface="+mj-lt"/>
      <a:buAutoNum type="arabicPeriod"/>
      <a:defRPr sz="100" kern="1200">
        <a:solidFill>
          <a:schemeClr val="tx1"/>
        </a:solidFill>
        <a:latin typeface="+mn-lt"/>
        <a:ea typeface="+mn-ea"/>
        <a:cs typeface="+mn-cs"/>
      </a:defRPr>
    </a:lvl8pPr>
    <a:lvl9pPr marL="360000" indent="-180000" algn="l" defTabSz="914400" rtl="0" eaLnBrk="1" latinLnBrk="0" hangingPunct="1">
      <a:buSzPct val="75000"/>
      <a:buFont typeface="+mj-lt"/>
      <a:buAutoNum type="alphaLcPeriod"/>
      <a:defRPr sz="3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1AEB7476-0533-C428-A324-6DAEDF514DDF}"/>
              </a:ext>
            </a:extLst>
          </p:cNvPr>
          <p:cNvSpPr>
            <a:spLocks noGrp="1" noRot="1" noMove="1" noResize="1" noEditPoints="1" noAdjustHandles="1" noChangeArrowheads="1" noChangeShapeType="1"/>
          </p:cNvSpPr>
          <p:nvPr userDrawn="1"/>
        </p:nvSpPr>
        <p:spPr>
          <a:xfrm>
            <a:off x="0" y="0"/>
            <a:ext cx="12196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picture placeholder">
            <a:extLst>
              <a:ext uri="{FF2B5EF4-FFF2-40B4-BE49-F238E27FC236}">
                <a16:creationId xmlns:a16="http://schemas.microsoft.com/office/drawing/2014/main" id="{8BDE5FEA-3248-7B9F-905A-4048FB8B953A}"/>
              </a:ext>
            </a:extLst>
          </p:cNvPr>
          <p:cNvSpPr>
            <a:spLocks noGrp="1" noRot="1" noMove="1" noResize="1" noEditPoints="1" noAdjustHandles="1" noChangeArrowheads="1" noChangeShapeType="1"/>
          </p:cNvSpPr>
          <p:nvPr>
            <p:ph type="pic" sz="quarter" idx="14" hasCustomPrompt="1"/>
          </p:nvPr>
        </p:nvSpPr>
        <p:spPr>
          <a:xfrm>
            <a:off x="0" y="0"/>
            <a:ext cx="12198350" cy="6858000"/>
          </a:xfrm>
          <a:pattFill prst="lgCheck">
            <a:fgClr>
              <a:srgbClr val="F2F2F2"/>
            </a:fgClr>
            <a:bgClr>
              <a:schemeClr val="bg1"/>
            </a:bgClr>
          </a:pattFill>
        </p:spPr>
        <p:txBody>
          <a:bodyPr tIns="180000" anchor="t" anchorCtr="0"/>
          <a:lstStyle>
            <a:lvl1pPr algn="ctr">
              <a:defRPr sz="800">
                <a:solidFill>
                  <a:srgbClr val="ADADAD"/>
                </a:solidFill>
              </a:defRPr>
            </a:lvl1pPr>
          </a:lstStyle>
          <a:p>
            <a:r>
              <a:rPr lang="en-US"/>
              <a:t>TO ADD A PICTURE: CLICK ICON or GO TO THE TOP MENU RIBBON AND CHOOSE ‘INSERT’ / ‘PICTURES’</a:t>
            </a:r>
          </a:p>
        </p:txBody>
      </p:sp>
      <p:pic>
        <p:nvPicPr>
          <p:cNvPr id="5" name="Picture 4" descr="A water next to a body of water&#10;&#10;Description automatically generated">
            <a:extLst>
              <a:ext uri="{FF2B5EF4-FFF2-40B4-BE49-F238E27FC236}">
                <a16:creationId xmlns:a16="http://schemas.microsoft.com/office/drawing/2014/main" id="{1423B9D2-C3C5-922B-B3B4-FC2F52928D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32"/>
          <a:stretch/>
        </p:blipFill>
        <p:spPr>
          <a:xfrm>
            <a:off x="13765" y="0"/>
            <a:ext cx="12196800" cy="6858000"/>
          </a:xfrm>
          <a:prstGeom prst="rect">
            <a:avLst/>
          </a:prstGeom>
        </p:spPr>
      </p:pic>
    </p:spTree>
    <p:extLst>
      <p:ext uri="{BB962C8B-B14F-4D97-AF65-F5344CB8AC3E}">
        <p14:creationId xmlns:p14="http://schemas.microsoft.com/office/powerpoint/2010/main" val="1432058792"/>
      </p:ext>
    </p:extLst>
  </p:cSld>
  <p:clrMapOvr>
    <a:masterClrMapping/>
  </p:clrMapOvr>
  <p:extLst>
    <p:ext uri="{DCECCB84-F9BA-43D5-87BE-67443E8EF086}">
      <p15:sldGuideLst xmlns:p15="http://schemas.microsoft.com/office/powerpoint/2012/main">
        <p15:guide id="1" pos="38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L - cover A.02 (white)">
    <p:spTree>
      <p:nvGrpSpPr>
        <p:cNvPr id="1" name=""/>
        <p:cNvGrpSpPr/>
        <p:nvPr/>
      </p:nvGrpSpPr>
      <p:grpSpPr>
        <a:xfrm>
          <a:off x="0" y="0"/>
          <a:ext cx="0" cy="0"/>
          <a:chOff x="0" y="0"/>
          <a:chExt cx="0" cy="0"/>
        </a:xfrm>
      </p:grpSpPr>
      <p:grpSp>
        <p:nvGrpSpPr>
          <p:cNvPr id="7" name="cornerstone + logo">
            <a:extLst>
              <a:ext uri="{FF2B5EF4-FFF2-40B4-BE49-F238E27FC236}">
                <a16:creationId xmlns:a16="http://schemas.microsoft.com/office/drawing/2014/main" id="{7A14E942-85F0-3FC6-2364-F6354A906C9D}"/>
              </a:ext>
            </a:extLst>
          </p:cNvPr>
          <p:cNvGrpSpPr>
            <a:grpSpLocks noGrp="1" noUngrp="1" noRot="1" noMove="1" noResize="1"/>
          </p:cNvGrpSpPr>
          <p:nvPr userDrawn="1"/>
        </p:nvGrpSpPr>
        <p:grpSpPr>
          <a:xfrm>
            <a:off x="0" y="0"/>
            <a:ext cx="2931926" cy="2052548"/>
            <a:chOff x="0" y="-1"/>
            <a:chExt cx="2930400" cy="2052548"/>
          </a:xfrm>
        </p:grpSpPr>
        <p:sp>
          <p:nvSpPr>
            <p:cNvPr id="8" name="cornerstone">
              <a:extLst>
                <a:ext uri="{FF2B5EF4-FFF2-40B4-BE49-F238E27FC236}">
                  <a16:creationId xmlns:a16="http://schemas.microsoft.com/office/drawing/2014/main" id="{0A87FC28-7C65-5654-52A5-80BEFFD2C496}"/>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66AF4FCA-753F-F8FA-D712-DE0F9857A2F8}"/>
                </a:ext>
              </a:extLst>
            </p:cNvPr>
            <p:cNvGrpSpPr>
              <a:grpSpLocks noGrp="1" noUngrp="1" noRot="1" noMove="1" noResize="1"/>
            </p:cNvGrpSpPr>
            <p:nvPr userDrawn="1"/>
          </p:nvGrpSpPr>
          <p:grpSpPr>
            <a:xfrm>
              <a:off x="359005" y="356471"/>
              <a:ext cx="970457" cy="372959"/>
              <a:chOff x="359004" y="356467"/>
              <a:chExt cx="970457" cy="372959"/>
            </a:xfrm>
            <a:solidFill>
              <a:srgbClr val="22409A"/>
            </a:solidFill>
          </p:grpSpPr>
          <p:sp>
            <p:nvSpPr>
              <p:cNvPr id="10" name="Vrije vorm: vorm 9">
                <a:extLst>
                  <a:ext uri="{FF2B5EF4-FFF2-40B4-BE49-F238E27FC236}">
                    <a16:creationId xmlns:a16="http://schemas.microsoft.com/office/drawing/2014/main" id="{2FEE32C4-C276-77B4-DC58-790369F99FA1}"/>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7E83FC67-C5A2-E9BE-AA43-EE5B7046AB1F}"/>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7BA49315-5019-E246-9091-2632533BAC2A}"/>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95B45F9C-0BB9-C011-FB72-AB28352EF4F6}"/>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23" name="Vrije vorm: vorm 22">
                <a:extLst>
                  <a:ext uri="{FF2B5EF4-FFF2-40B4-BE49-F238E27FC236}">
                    <a16:creationId xmlns:a16="http://schemas.microsoft.com/office/drawing/2014/main" id="{DD136A4C-1840-8612-43B0-841FD48B68E4}"/>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18" name="picture placeholder">
            <a:extLst>
              <a:ext uri="{FF2B5EF4-FFF2-40B4-BE49-F238E27FC236}">
                <a16:creationId xmlns:a16="http://schemas.microsoft.com/office/drawing/2014/main" id="{D98D9F98-C242-1C1A-8B7C-0959E559D3A3}"/>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tIns="180000" rIns="486000" anchor="t" anchorCtr="0">
            <a:noAutofit/>
          </a:bodyPr>
          <a:lstStyle>
            <a:lvl1pPr algn="r">
              <a:defRPr sz="800">
                <a:solidFill>
                  <a:srgbClr val="ADADAD"/>
                </a:solidFill>
              </a:defRPr>
            </a:lvl1pPr>
            <a:lvl2pPr marL="0" indent="0" algn="r">
              <a:buNone/>
              <a:defRPr sz="800" b="0">
                <a:solidFill>
                  <a:srgbClr val="ADADAD"/>
                </a:solidFill>
              </a:defRPr>
            </a:lvl2pPr>
            <a:lvl3pPr marL="0" indent="0" algn="r">
              <a:buNone/>
              <a:defRPr sz="800" b="0">
                <a:solidFill>
                  <a:srgbClr val="333333"/>
                </a:solidFill>
              </a:defRPr>
            </a:lvl3pPr>
            <a:lvl4pPr marL="0" indent="0" algn="r">
              <a:buNone/>
              <a:defRPr sz="800" b="0">
                <a:solidFill>
                  <a:srgbClr val="333333"/>
                </a:solidFill>
              </a:defRPr>
            </a:lvl4pPr>
            <a:lvl5pPr marL="0" indent="0" algn="r">
              <a:buNone/>
              <a:defRPr sz="800" b="0">
                <a:solidFill>
                  <a:srgbClr val="333333"/>
                </a:solidFill>
              </a:defRPr>
            </a:lvl5pPr>
            <a:lvl6pPr marL="0" indent="0" algn="r">
              <a:buFont typeface="Arial" panose="020B0604020202020204" pitchFamily="34" charset="0"/>
              <a:buNone/>
              <a:defRPr sz="800" b="0">
                <a:solidFill>
                  <a:srgbClr val="333333"/>
                </a:solidFill>
              </a:defRPr>
            </a:lvl6pPr>
            <a:lvl7pPr marL="0" indent="0" algn="r">
              <a:buFont typeface="Arial" panose="020B0604020202020204" pitchFamily="34" charset="0"/>
              <a:buNone/>
              <a:defRPr sz="800" b="0">
                <a:solidFill>
                  <a:srgbClr val="333333"/>
                </a:solidFill>
              </a:defRPr>
            </a:lvl7pPr>
            <a:lvl8pPr marL="0" indent="0" algn="r">
              <a:buFont typeface="Arial" panose="020B0604020202020204" pitchFamily="34" charset="0"/>
              <a:buNone/>
              <a:defRPr sz="800" b="0">
                <a:solidFill>
                  <a:srgbClr val="333333"/>
                </a:solidFill>
              </a:defRPr>
            </a:lvl8pPr>
            <a:lvl9pPr marL="0" indent="0" algn="r">
              <a:buFont typeface="Arial" panose="020B0604020202020204" pitchFamily="34" charset="0"/>
              <a:buNone/>
              <a:defRPr sz="800" b="0">
                <a:solidFill>
                  <a:srgbClr val="333333"/>
                </a:solidFill>
              </a:defRPr>
            </a:lvl9pPr>
          </a:lstStyle>
          <a:p>
            <a:r>
              <a:rPr lang="en-US"/>
              <a:t>TO ADD A PICTURE: CLICK ICON or GO TO THE TOP MENU RIBBON AND CHOOSE ‘INSERT’ / ‘PICTURES’</a:t>
            </a:r>
          </a:p>
        </p:txBody>
      </p:sp>
      <p:sp>
        <p:nvSpPr>
          <p:cNvPr id="2" name="entity name placeholder">
            <a:extLst>
              <a:ext uri="{FF2B5EF4-FFF2-40B4-BE49-F238E27FC236}">
                <a16:creationId xmlns:a16="http://schemas.microsoft.com/office/drawing/2014/main" id="{4831055C-AA45-A9FF-2845-0FCBA76D6C74}"/>
              </a:ext>
            </a:extLst>
          </p:cNvPr>
          <p:cNvSpPr>
            <a:spLocks noGrp="1" noRot="1" noMove="1" noResize="1" noEditPoints="1" noAdjustHandles="1" noChangeArrowheads="1" noChangeShapeType="1"/>
          </p:cNvSpPr>
          <p:nvPr>
            <p:ph type="body" sz="quarter" idx="13" hasCustomPrompt="1"/>
          </p:nvPr>
        </p:nvSpPr>
        <p:spPr>
          <a:xfrm>
            <a:off x="6278400" y="417617"/>
            <a:ext cx="5432400" cy="276999"/>
          </a:xfrm>
        </p:spPr>
        <p:txBody>
          <a:bodyPr wrap="square">
            <a:spAutoFit/>
          </a:bodyPr>
          <a:lstStyle>
            <a:lvl1pPr marL="0" indent="0" algn="r">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Font typeface="Arial" panose="020B0604020202020204" pitchFamily="34" charset="0"/>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r>
              <a:rPr lang="en-US"/>
              <a:t>OPTIONAL: ENTITY NAME</a:t>
            </a:r>
          </a:p>
        </p:txBody>
      </p:sp>
      <p:sp>
        <p:nvSpPr>
          <p:cNvPr id="14" name="author placeholder">
            <a:extLst>
              <a:ext uri="{FF2B5EF4-FFF2-40B4-BE49-F238E27FC236}">
                <a16:creationId xmlns:a16="http://schemas.microsoft.com/office/drawing/2014/main" id="{1796498B-91FE-301D-204C-4937B55C96BE}"/>
              </a:ext>
            </a:extLst>
          </p:cNvPr>
          <p:cNvSpPr>
            <a:spLocks noGrp="1" noRot="1" noMove="1" noResize="1" noEditPoints="1" noAdjustHandles="1" noChangeArrowheads="1" noChangeShapeType="1"/>
          </p:cNvSpPr>
          <p:nvPr>
            <p:ph type="body" sz="quarter" idx="11" hasCustomPrompt="1"/>
          </p:nvPr>
        </p:nvSpPr>
        <p:spPr>
          <a:xfrm>
            <a:off x="6278400" y="5913894"/>
            <a:ext cx="5432400" cy="215444"/>
          </a:xfrm>
          <a:prstGeom prst="rect">
            <a:avLst/>
          </a:prstGeom>
        </p:spPr>
        <p:txBody>
          <a:bodyPr wrap="square" anchor="b" anchorCtr="0">
            <a:spAutoFit/>
          </a:bodyPr>
          <a:lstStyle>
            <a:lvl1pPr marL="0" indent="0" algn="r">
              <a:spcAft>
                <a:spcPts val="600"/>
              </a:spcAft>
              <a:buFont typeface="Arial" panose="020B0604020202020204" pitchFamily="34" charset="0"/>
              <a:buNone/>
              <a:defRPr sz="1400" b="0">
                <a:solidFill>
                  <a:schemeClr val="tx2"/>
                </a:solidFill>
              </a:defRPr>
            </a:lvl1pPr>
            <a:lvl2pPr marL="0" indent="0" algn="r">
              <a:buNone/>
              <a:defRPr sz="1400" b="0">
                <a:solidFill>
                  <a:schemeClr val="tx2"/>
                </a:solidFill>
              </a:defRPr>
            </a:lvl2pPr>
            <a:lvl3pPr marL="0" indent="0" algn="r">
              <a:buNone/>
              <a:defRPr sz="1400" b="0">
                <a:solidFill>
                  <a:schemeClr val="tx2"/>
                </a:solidFill>
              </a:defRPr>
            </a:lvl3pPr>
            <a:lvl4pPr marL="0" indent="0" algn="r">
              <a:buNone/>
              <a:defRPr sz="1400" b="0">
                <a:solidFill>
                  <a:schemeClr val="tx2"/>
                </a:solidFill>
              </a:defRPr>
            </a:lvl4pPr>
            <a:lvl5pPr marL="0" indent="0" algn="r">
              <a:buNone/>
              <a:defRPr sz="1400" b="0">
                <a:solidFill>
                  <a:schemeClr val="tx2"/>
                </a:solidFill>
              </a:defRPr>
            </a:lvl5pPr>
            <a:lvl6pPr marL="0" indent="0" algn="r">
              <a:buFont typeface="Arial" panose="020B0604020202020204" pitchFamily="34" charset="0"/>
              <a:buNone/>
              <a:defRPr sz="1400" b="0">
                <a:solidFill>
                  <a:schemeClr val="tx2"/>
                </a:solidFill>
              </a:defRPr>
            </a:lvl6pPr>
            <a:lvl7pPr marL="0" indent="0" algn="r">
              <a:buFont typeface="Arial" panose="020B0604020202020204" pitchFamily="34" charset="0"/>
              <a:buNone/>
              <a:defRPr sz="1400" b="0">
                <a:solidFill>
                  <a:schemeClr val="tx2"/>
                </a:solidFill>
              </a:defRPr>
            </a:lvl7pPr>
            <a:lvl8pPr marL="0" indent="0" algn="r">
              <a:buFont typeface="Arial" panose="020B0604020202020204" pitchFamily="34" charset="0"/>
              <a:buNone/>
              <a:defRPr sz="1400" b="0">
                <a:solidFill>
                  <a:schemeClr val="tx2"/>
                </a:solidFill>
              </a:defRPr>
            </a:lvl8pPr>
            <a:lvl9pPr marL="0" indent="0" algn="r">
              <a:buFont typeface="Arial" panose="020B0604020202020204" pitchFamily="34" charset="0"/>
              <a:buNone/>
              <a:defRPr sz="1400" b="0">
                <a:solidFill>
                  <a:schemeClr val="tx2"/>
                </a:solidFill>
              </a:defRPr>
            </a:lvl9pPr>
          </a:lstStyle>
          <a:p>
            <a:pPr lvl="0"/>
            <a:r>
              <a:rPr lang="en-US"/>
              <a:t>Author</a:t>
            </a:r>
          </a:p>
        </p:txBody>
      </p:sp>
      <p:sp>
        <p:nvSpPr>
          <p:cNvPr id="21" name="subtitle placeholder">
            <a:extLst>
              <a:ext uri="{FF2B5EF4-FFF2-40B4-BE49-F238E27FC236}">
                <a16:creationId xmlns:a16="http://schemas.microsoft.com/office/drawing/2014/main" id="{013B38FC-7284-4EC3-F61D-FB327F60EB3F}"/>
              </a:ext>
            </a:extLst>
          </p:cNvPr>
          <p:cNvSpPr>
            <a:spLocks noGrp="1" noRot="1" noMove="1" noResize="1" noEditPoints="1" noAdjustHandles="1" noChangeArrowheads="1" noChangeShapeType="1"/>
          </p:cNvSpPr>
          <p:nvPr>
            <p:ph type="subTitle" idx="1"/>
          </p:nvPr>
        </p:nvSpPr>
        <p:spPr>
          <a:xfrm>
            <a:off x="6278400" y="3877237"/>
            <a:ext cx="5432400" cy="431057"/>
          </a:xfrm>
          <a:prstGeom prst="rect">
            <a:avLst/>
          </a:prstGeom>
        </p:spPr>
        <p:txBody>
          <a:bodyPr wrap="square" tIns="180000">
            <a:spAutoFit/>
          </a:bodyPr>
          <a:lstStyle>
            <a:lvl1pPr marL="0" indent="0" algn="r">
              <a:lnSpc>
                <a:spcPct val="90000"/>
              </a:lnSpc>
              <a:buFont typeface="Arial" panose="020B0604020202020204" pitchFamily="34" charset="0"/>
              <a:buNone/>
              <a:defRPr sz="1800" b="0">
                <a:solidFill>
                  <a:schemeClr val="tx2"/>
                </a:solidFill>
              </a:defRPr>
            </a:lvl1pPr>
            <a:lvl2pPr marL="0" indent="0" algn="r">
              <a:buFont typeface="Arial" panose="020B0604020202020204" pitchFamily="34" charset="0"/>
              <a:buNone/>
              <a:defRPr sz="1800" b="0">
                <a:solidFill>
                  <a:schemeClr val="tx2"/>
                </a:solidFill>
              </a:defRPr>
            </a:lvl2pPr>
            <a:lvl3pPr marL="0" indent="0" algn="r">
              <a:buFont typeface="Arial" panose="020B0604020202020204" pitchFamily="34" charset="0"/>
              <a:buNone/>
              <a:defRPr sz="1800" b="0">
                <a:solidFill>
                  <a:schemeClr val="tx2"/>
                </a:solidFill>
              </a:defRPr>
            </a:lvl3pPr>
            <a:lvl4pPr marL="0" indent="0" algn="r">
              <a:buFont typeface="Arial" panose="020B0604020202020204" pitchFamily="34" charset="0"/>
              <a:buNone/>
              <a:defRPr sz="1800" b="0">
                <a:solidFill>
                  <a:schemeClr val="tx2"/>
                </a:solidFill>
              </a:defRPr>
            </a:lvl4pPr>
            <a:lvl5pPr marL="0" indent="0" algn="r">
              <a:buFont typeface="Arial" panose="020B0604020202020204" pitchFamily="34" charset="0"/>
              <a:buNone/>
              <a:defRPr sz="1800" b="0">
                <a:solidFill>
                  <a:schemeClr val="tx2"/>
                </a:solidFill>
              </a:defRPr>
            </a:lvl5pPr>
            <a:lvl6pPr marL="0" indent="0" algn="r">
              <a:buFont typeface="Arial" panose="020B0604020202020204" pitchFamily="34" charset="0"/>
              <a:buNone/>
              <a:defRPr sz="1800" b="0">
                <a:solidFill>
                  <a:schemeClr val="tx2"/>
                </a:solidFill>
              </a:defRPr>
            </a:lvl6pPr>
            <a:lvl7pPr marL="0" indent="0" algn="r">
              <a:buFont typeface="Arial" panose="020B0604020202020204" pitchFamily="34" charset="0"/>
              <a:buNone/>
              <a:defRPr sz="1800" b="0">
                <a:solidFill>
                  <a:schemeClr val="tx2"/>
                </a:solidFill>
              </a:defRPr>
            </a:lvl7pPr>
            <a:lvl8pPr marL="0" indent="0" algn="r">
              <a:buFont typeface="Arial" panose="020B0604020202020204" pitchFamily="34" charset="0"/>
              <a:buNone/>
              <a:defRPr sz="1800" b="0">
                <a:solidFill>
                  <a:schemeClr val="tx2"/>
                </a:solidFill>
              </a:defRPr>
            </a:lvl8pPr>
            <a:lvl9pPr marL="0" indent="0" algn="r">
              <a:buFont typeface="Arial" panose="020B0604020202020204" pitchFamily="34" charset="0"/>
              <a:buNone/>
              <a:defRPr sz="1800" b="0">
                <a:solidFill>
                  <a:schemeClr val="tx2"/>
                </a:solidFill>
              </a:defRPr>
            </a:lvl9pPr>
          </a:lstStyle>
          <a:p>
            <a:pPr lvl="0"/>
            <a:endParaRPr lang="en-US"/>
          </a:p>
        </p:txBody>
      </p:sp>
      <p:sp>
        <p:nvSpPr>
          <p:cNvPr id="22" name="title placeholder">
            <a:extLst>
              <a:ext uri="{FF2B5EF4-FFF2-40B4-BE49-F238E27FC236}">
                <a16:creationId xmlns:a16="http://schemas.microsoft.com/office/drawing/2014/main" id="{79EB1F47-0150-4AA9-1B28-ED3769FBE132}"/>
              </a:ext>
            </a:extLst>
          </p:cNvPr>
          <p:cNvSpPr>
            <a:spLocks noGrp="1" noRot="1" noMove="1" noResize="1" noEditPoints="1" noAdjustHandles="1" noChangeArrowheads="1" noChangeShapeType="1"/>
          </p:cNvSpPr>
          <p:nvPr>
            <p:ph type="title"/>
          </p:nvPr>
        </p:nvSpPr>
        <p:spPr>
          <a:xfrm>
            <a:off x="6278400" y="2892353"/>
            <a:ext cx="5432400" cy="984885"/>
          </a:xfrm>
          <a:prstGeom prst="rect">
            <a:avLst/>
          </a:prstGeom>
        </p:spPr>
        <p:txBody>
          <a:bodyPr wrap="square" anchor="b">
            <a:noAutofit/>
          </a:bodyPr>
          <a:lstStyle>
            <a:lvl1pPr algn="r">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258330653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L - cover B (white)">
    <p:spTree>
      <p:nvGrpSpPr>
        <p:cNvPr id="1" name=""/>
        <p:cNvGrpSpPr/>
        <p:nvPr/>
      </p:nvGrpSpPr>
      <p:grpSpPr>
        <a:xfrm>
          <a:off x="0" y="0"/>
          <a:ext cx="0" cy="0"/>
          <a:chOff x="0" y="0"/>
          <a:chExt cx="0" cy="0"/>
        </a:xfrm>
      </p:grpSpPr>
      <p:grpSp>
        <p:nvGrpSpPr>
          <p:cNvPr id="7" name="cornerstone + logo">
            <a:extLst>
              <a:ext uri="{FF2B5EF4-FFF2-40B4-BE49-F238E27FC236}">
                <a16:creationId xmlns:a16="http://schemas.microsoft.com/office/drawing/2014/main" id="{39E3B161-F977-4055-B30A-2E6680D79DA1}"/>
              </a:ext>
            </a:extLst>
          </p:cNvPr>
          <p:cNvGrpSpPr>
            <a:grpSpLocks noGrp="1" noUngrp="1" noRot="1" noMove="1" noResize="1"/>
          </p:cNvGrpSpPr>
          <p:nvPr userDrawn="1"/>
        </p:nvGrpSpPr>
        <p:grpSpPr>
          <a:xfrm>
            <a:off x="0" y="-1"/>
            <a:ext cx="2931926" cy="2052548"/>
            <a:chOff x="0" y="-1"/>
            <a:chExt cx="2930400" cy="2052548"/>
          </a:xfrm>
        </p:grpSpPr>
        <p:sp>
          <p:nvSpPr>
            <p:cNvPr id="10" name="cornerstone">
              <a:extLst>
                <a:ext uri="{FF2B5EF4-FFF2-40B4-BE49-F238E27FC236}">
                  <a16:creationId xmlns:a16="http://schemas.microsoft.com/office/drawing/2014/main" id="{1802847A-834F-6700-5FD5-ED7182BBA367}"/>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11" name="BDO logo">
              <a:extLst>
                <a:ext uri="{FF2B5EF4-FFF2-40B4-BE49-F238E27FC236}">
                  <a16:creationId xmlns:a16="http://schemas.microsoft.com/office/drawing/2014/main" id="{DB4956DD-D755-F83D-0B01-35114EA665E6}"/>
                </a:ext>
              </a:extLst>
            </p:cNvPr>
            <p:cNvGrpSpPr>
              <a:grpSpLocks noGrp="1" noUngrp="1" noRot="1" noMove="1" noResize="1"/>
            </p:cNvGrpSpPr>
            <p:nvPr userDrawn="1"/>
          </p:nvGrpSpPr>
          <p:grpSpPr>
            <a:xfrm>
              <a:off x="359005" y="356471"/>
              <a:ext cx="970457" cy="372959"/>
              <a:chOff x="359004" y="356467"/>
              <a:chExt cx="970457" cy="372959"/>
            </a:xfrm>
            <a:solidFill>
              <a:srgbClr val="22409A"/>
            </a:solidFill>
          </p:grpSpPr>
          <p:sp>
            <p:nvSpPr>
              <p:cNvPr id="12" name="Vrije vorm: vorm 11">
                <a:extLst>
                  <a:ext uri="{FF2B5EF4-FFF2-40B4-BE49-F238E27FC236}">
                    <a16:creationId xmlns:a16="http://schemas.microsoft.com/office/drawing/2014/main" id="{CF874732-791C-3EB6-0CCE-77C9EF0D1F6C}"/>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07F73CA7-74CE-2C94-46BE-B8574F66F78F}"/>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9" name="Vrije vorm: vorm 18">
                <a:extLst>
                  <a:ext uri="{FF2B5EF4-FFF2-40B4-BE49-F238E27FC236}">
                    <a16:creationId xmlns:a16="http://schemas.microsoft.com/office/drawing/2014/main" id="{E86E3934-7650-E957-F983-B29E3D174968}"/>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20" name="Vrije vorm: vorm 19">
                <a:extLst>
                  <a:ext uri="{FF2B5EF4-FFF2-40B4-BE49-F238E27FC236}">
                    <a16:creationId xmlns:a16="http://schemas.microsoft.com/office/drawing/2014/main" id="{3485266D-D51E-5852-5297-088FE734CC3C}"/>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24" name="Vrije vorm: vorm 23">
                <a:extLst>
                  <a:ext uri="{FF2B5EF4-FFF2-40B4-BE49-F238E27FC236}">
                    <a16:creationId xmlns:a16="http://schemas.microsoft.com/office/drawing/2014/main" id="{2167B3B7-DCB2-2C56-A345-AD24F85B1EF8}"/>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9" name="picture placeholder">
            <a:extLst>
              <a:ext uri="{FF2B5EF4-FFF2-40B4-BE49-F238E27FC236}">
                <a16:creationId xmlns:a16="http://schemas.microsoft.com/office/drawing/2014/main" id="{631FBCE4-1C92-C17B-17E3-CBA583709A8C}"/>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tIns="180000" rIns="486000" anchor="t" anchorCtr="0">
            <a:noAutofit/>
          </a:bodyPr>
          <a:lstStyle>
            <a:lvl1pPr marL="0" indent="0" algn="r">
              <a:buFont typeface="Arial" panose="020B0604020202020204" pitchFamily="34" charset="0"/>
              <a:buNone/>
              <a:defRPr sz="800" b="0">
                <a:solidFill>
                  <a:srgbClr val="ADADAD"/>
                </a:solidFill>
              </a:defRPr>
            </a:lvl1pPr>
            <a:lvl2pPr marL="0" indent="0" algn="r">
              <a:buNone/>
              <a:defRPr sz="800" b="0">
                <a:solidFill>
                  <a:srgbClr val="333333"/>
                </a:solidFill>
              </a:defRPr>
            </a:lvl2pPr>
            <a:lvl3pPr marL="0" indent="0" algn="r">
              <a:buNone/>
              <a:defRPr sz="800" b="0">
                <a:solidFill>
                  <a:srgbClr val="333333"/>
                </a:solidFill>
              </a:defRPr>
            </a:lvl3pPr>
            <a:lvl4pPr marL="0" indent="0" algn="r">
              <a:buNone/>
              <a:defRPr sz="800" b="0">
                <a:solidFill>
                  <a:srgbClr val="333333"/>
                </a:solidFill>
              </a:defRPr>
            </a:lvl4pPr>
            <a:lvl5pPr marL="0" indent="0" algn="r">
              <a:buNone/>
              <a:defRPr sz="800" b="0">
                <a:solidFill>
                  <a:srgbClr val="333333"/>
                </a:solidFill>
              </a:defRPr>
            </a:lvl5pPr>
            <a:lvl6pPr marL="0" indent="0" algn="r">
              <a:buFont typeface="Arial" panose="020B0604020202020204" pitchFamily="34" charset="0"/>
              <a:buNone/>
              <a:defRPr sz="800" b="0">
                <a:solidFill>
                  <a:srgbClr val="333333"/>
                </a:solidFill>
              </a:defRPr>
            </a:lvl6pPr>
            <a:lvl7pPr marL="0" indent="0" algn="r">
              <a:buFont typeface="Arial" panose="020B0604020202020204" pitchFamily="34" charset="0"/>
              <a:buNone/>
              <a:defRPr sz="800" b="0">
                <a:solidFill>
                  <a:srgbClr val="333333"/>
                </a:solidFill>
              </a:defRPr>
            </a:lvl7pPr>
            <a:lvl8pPr marL="0" indent="0" algn="r">
              <a:buFont typeface="Arial" panose="020B0604020202020204" pitchFamily="34" charset="0"/>
              <a:buNone/>
              <a:defRPr sz="800" b="0">
                <a:solidFill>
                  <a:srgbClr val="333333"/>
                </a:solidFill>
              </a:defRPr>
            </a:lvl8pPr>
            <a:lvl9pPr marL="0" indent="0" algn="r">
              <a:buFont typeface="Arial" panose="020B0604020202020204" pitchFamily="34" charset="0"/>
              <a:buNone/>
              <a:defRPr sz="800" b="0">
                <a:solidFill>
                  <a:srgbClr val="333333"/>
                </a:solidFill>
              </a:defRPr>
            </a:lvl9pPr>
          </a:lstStyle>
          <a:p>
            <a:r>
              <a:rPr lang="en-US"/>
              <a:t>TO ADD A PICTURE: CLICK ICON or GO TO THE TOP MENU RIBBON AND CHOOSE ‘INSERT’ / ‘PICTURES’</a:t>
            </a:r>
          </a:p>
        </p:txBody>
      </p:sp>
      <p:sp>
        <p:nvSpPr>
          <p:cNvPr id="14" name="2nd shape placeholder">
            <a:extLst>
              <a:ext uri="{FF2B5EF4-FFF2-40B4-BE49-F238E27FC236}">
                <a16:creationId xmlns:a16="http://schemas.microsoft.com/office/drawing/2014/main" id="{E4E3913C-E153-EB0C-6A22-34F02B4725E1}"/>
              </a:ext>
            </a:extLst>
          </p:cNvPr>
          <p:cNvSpPr>
            <a:spLocks noGrp="1" noRot="1" noMove="1" noResize="1" noEditPoints="1" noAdjustHandles="1" noChangeArrowheads="1" noChangeShapeType="1"/>
          </p:cNvSpPr>
          <p:nvPr>
            <p:ph type="body" sz="quarter" idx="14"/>
          </p:nvPr>
        </p:nvSpPr>
        <p:spPr>
          <a:xfrm>
            <a:off x="12706" y="1377124"/>
            <a:ext cx="4791922" cy="5480876"/>
          </a:xfrm>
          <a:custGeom>
            <a:avLst/>
            <a:gdLst>
              <a:gd name="connsiteX0" fmla="*/ 951598 w 4789428"/>
              <a:gd name="connsiteY0" fmla="*/ 0 h 5480876"/>
              <a:gd name="connsiteX1" fmla="*/ 4789428 w 4789428"/>
              <a:gd name="connsiteY1" fmla="*/ 5480875 h 5480876"/>
              <a:gd name="connsiteX2" fmla="*/ 4789424 w 4789428"/>
              <a:gd name="connsiteY2" fmla="*/ 5480876 h 5480876"/>
              <a:gd name="connsiteX3" fmla="*/ 0 w 4789428"/>
              <a:gd name="connsiteY3" fmla="*/ 5480876 h 5480876"/>
              <a:gd name="connsiteX4" fmla="*/ 0 w 4789428"/>
              <a:gd name="connsiteY4" fmla="*/ 666531 h 5480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9428" h="5480876">
                <a:moveTo>
                  <a:pt x="951598" y="0"/>
                </a:moveTo>
                <a:lnTo>
                  <a:pt x="4789428" y="5480875"/>
                </a:lnTo>
                <a:cubicBezTo>
                  <a:pt x="4789426" y="5480875"/>
                  <a:pt x="4789425" y="5480876"/>
                  <a:pt x="4789424" y="5480876"/>
                </a:cubicBezTo>
                <a:lnTo>
                  <a:pt x="0" y="5480876"/>
                </a:lnTo>
                <a:lnTo>
                  <a:pt x="0" y="666531"/>
                </a:lnTo>
                <a:close/>
              </a:path>
            </a:pathLst>
          </a:custGeom>
          <a:solidFill>
            <a:srgbClr val="333333"/>
          </a:solidFill>
        </p:spPr>
        <p:txBody>
          <a:bodyPr wrap="square" lIns="486000" bIns="720000" anchor="b" anchorCtr="0">
            <a:noAutofit/>
          </a:bodyPr>
          <a:lstStyle>
            <a:lvl1pPr marL="0" indent="0">
              <a:lnSpc>
                <a:spcPct val="90000"/>
              </a:lnSpc>
              <a:spcAft>
                <a:spcPts val="600"/>
              </a:spcAft>
              <a:buFont typeface="Arial" panose="020B0604020202020204" pitchFamily="34" charset="0"/>
              <a:buNone/>
              <a:defRPr sz="1800" b="0">
                <a:solidFill>
                  <a:schemeClr val="bg1"/>
                </a:solidFill>
              </a:defRPr>
            </a:lvl1pPr>
            <a:lvl2pPr marL="0" indent="0">
              <a:spcAft>
                <a:spcPts val="600"/>
              </a:spcAft>
              <a:buClr>
                <a:schemeClr val="bg1"/>
              </a:buClr>
              <a:buNone/>
              <a:defRPr sz="1800" b="0">
                <a:solidFill>
                  <a:schemeClr val="bg1"/>
                </a:solidFill>
              </a:defRPr>
            </a:lvl2pPr>
            <a:lvl3pPr marL="0" indent="0">
              <a:spcAft>
                <a:spcPts val="600"/>
              </a:spcAft>
              <a:buClr>
                <a:schemeClr val="bg1"/>
              </a:buClr>
              <a:buNone/>
              <a:defRPr sz="1800" b="0">
                <a:solidFill>
                  <a:schemeClr val="bg1"/>
                </a:solidFill>
              </a:defRPr>
            </a:lvl3pPr>
            <a:lvl4pPr marL="0" indent="0">
              <a:spcAft>
                <a:spcPts val="600"/>
              </a:spcAft>
              <a:buClr>
                <a:schemeClr val="bg1"/>
              </a:buClr>
              <a:buNone/>
              <a:defRPr sz="1800" b="0">
                <a:solidFill>
                  <a:schemeClr val="bg1"/>
                </a:solidFill>
              </a:defRPr>
            </a:lvl4pPr>
            <a:lvl5pPr marL="0" indent="0">
              <a:spcAft>
                <a:spcPts val="600"/>
              </a:spcAft>
              <a:buClr>
                <a:schemeClr val="bg1"/>
              </a:buClr>
              <a:buNone/>
              <a:defRPr sz="1800" b="0">
                <a:solidFill>
                  <a:schemeClr val="bg1"/>
                </a:solidFill>
              </a:defRPr>
            </a:lvl5pPr>
            <a:lvl6pPr marL="0" indent="0">
              <a:spcAft>
                <a:spcPts val="600"/>
              </a:spcAft>
              <a:buFont typeface="Arial" panose="020B0604020202020204" pitchFamily="34" charset="0"/>
              <a:buNone/>
              <a:defRPr sz="1800" b="0">
                <a:solidFill>
                  <a:schemeClr val="bg1"/>
                </a:solidFill>
              </a:defRPr>
            </a:lvl6pPr>
            <a:lvl7pPr marL="0" indent="0">
              <a:spcAft>
                <a:spcPts val="600"/>
              </a:spcAft>
              <a:buFont typeface="Arial" panose="020B0604020202020204" pitchFamily="34" charset="0"/>
              <a:buNone/>
              <a:defRPr sz="1800" b="0">
                <a:solidFill>
                  <a:schemeClr val="bg1"/>
                </a:solidFill>
              </a:defRPr>
            </a:lvl7pPr>
            <a:lvl8pPr marL="0" indent="0">
              <a:spcAft>
                <a:spcPts val="600"/>
              </a:spcAft>
              <a:buFont typeface="Arial" panose="020B0604020202020204" pitchFamily="34" charset="0"/>
              <a:buNone/>
              <a:defRPr sz="1800" b="0">
                <a:solidFill>
                  <a:schemeClr val="bg1"/>
                </a:solidFill>
              </a:defRPr>
            </a:lvl8pPr>
            <a:lvl9pPr marL="0" indent="0">
              <a:spcAft>
                <a:spcPts val="600"/>
              </a:spcAft>
              <a:buFont typeface="Arial" panose="020B0604020202020204" pitchFamily="34" charset="0"/>
              <a:buNone/>
              <a:defRPr sz="1800" b="0">
                <a:solidFill>
                  <a:schemeClr val="bg1"/>
                </a:solidFill>
              </a:defRPr>
            </a:lvl9pPr>
          </a:lstStyle>
          <a:p>
            <a:pPr lvl="0"/>
            <a:endParaRPr lang="en-US"/>
          </a:p>
        </p:txBody>
      </p:sp>
      <p:sp>
        <p:nvSpPr>
          <p:cNvPr id="8" name="entity name placeholder">
            <a:extLst>
              <a:ext uri="{FF2B5EF4-FFF2-40B4-BE49-F238E27FC236}">
                <a16:creationId xmlns:a16="http://schemas.microsoft.com/office/drawing/2014/main" id="{02D6E95E-16AF-FD4F-C4FB-65774E099307}"/>
              </a:ext>
            </a:extLst>
          </p:cNvPr>
          <p:cNvSpPr>
            <a:spLocks noGrp="1" noRot="1" noMove="1" noResize="1" noEditPoints="1" noAdjustHandles="1" noChangeArrowheads="1" noChangeShapeType="1"/>
          </p:cNvSpPr>
          <p:nvPr>
            <p:ph type="body" sz="quarter" idx="13" hasCustomPrompt="1"/>
          </p:nvPr>
        </p:nvSpPr>
        <p:spPr>
          <a:xfrm>
            <a:off x="6278400" y="417617"/>
            <a:ext cx="5432400" cy="276999"/>
          </a:xfrm>
        </p:spPr>
        <p:txBody>
          <a:bodyPr wrap="square">
            <a:spAutoFit/>
          </a:bodyPr>
          <a:lstStyle>
            <a:lvl1pPr marL="0" indent="0" algn="r">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Font typeface="Arial" panose="020B0604020202020204" pitchFamily="34" charset="0"/>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r>
              <a:rPr lang="en-US"/>
              <a:t>OPTIONAL: ENTITY NAME</a:t>
            </a:r>
          </a:p>
        </p:txBody>
      </p:sp>
      <p:sp>
        <p:nvSpPr>
          <p:cNvPr id="23" name="author placeholder">
            <a:extLst>
              <a:ext uri="{FF2B5EF4-FFF2-40B4-BE49-F238E27FC236}">
                <a16:creationId xmlns:a16="http://schemas.microsoft.com/office/drawing/2014/main" id="{235256EA-C758-CB5A-4EF7-8B757633A377}"/>
              </a:ext>
            </a:extLst>
          </p:cNvPr>
          <p:cNvSpPr>
            <a:spLocks noGrp="1" noRot="1" noMove="1" noResize="1" noEditPoints="1" noAdjustHandles="1" noChangeArrowheads="1" noChangeShapeType="1"/>
          </p:cNvSpPr>
          <p:nvPr>
            <p:ph type="body" sz="quarter" idx="12" hasCustomPrompt="1"/>
          </p:nvPr>
        </p:nvSpPr>
        <p:spPr>
          <a:xfrm>
            <a:off x="6278400" y="5913894"/>
            <a:ext cx="5432400" cy="215444"/>
          </a:xfrm>
          <a:prstGeom prst="rect">
            <a:avLst/>
          </a:prstGeom>
        </p:spPr>
        <p:txBody>
          <a:bodyPr wrap="square" anchor="b" anchorCtr="0">
            <a:spAutoFit/>
          </a:bodyPr>
          <a:lstStyle>
            <a:lvl1pPr marL="0" indent="0" algn="r">
              <a:spcAft>
                <a:spcPts val="600"/>
              </a:spcAft>
              <a:buFont typeface="Arial" panose="020B0604020202020204" pitchFamily="34" charset="0"/>
              <a:buNone/>
              <a:defRPr sz="1400" b="0">
                <a:solidFill>
                  <a:schemeClr val="tx2"/>
                </a:solidFill>
              </a:defRPr>
            </a:lvl1pPr>
            <a:lvl2pPr marL="0" indent="0" algn="r">
              <a:buNone/>
              <a:defRPr sz="1400" b="0">
                <a:solidFill>
                  <a:schemeClr val="tx2"/>
                </a:solidFill>
              </a:defRPr>
            </a:lvl2pPr>
            <a:lvl3pPr marL="0" indent="0" algn="r">
              <a:buNone/>
              <a:defRPr sz="1400" b="0">
                <a:solidFill>
                  <a:schemeClr val="tx2"/>
                </a:solidFill>
              </a:defRPr>
            </a:lvl3pPr>
            <a:lvl4pPr marL="0" indent="0" algn="r">
              <a:buNone/>
              <a:defRPr sz="1400" b="0">
                <a:solidFill>
                  <a:schemeClr val="tx2"/>
                </a:solidFill>
              </a:defRPr>
            </a:lvl4pPr>
            <a:lvl5pPr marL="0" indent="0" algn="r">
              <a:buNone/>
              <a:defRPr sz="1400" b="0">
                <a:solidFill>
                  <a:schemeClr val="tx2"/>
                </a:solidFill>
              </a:defRPr>
            </a:lvl5pPr>
            <a:lvl6pPr marL="0" indent="0" algn="r">
              <a:buFont typeface="Arial" panose="020B0604020202020204" pitchFamily="34" charset="0"/>
              <a:buNone/>
              <a:defRPr sz="1400" b="0">
                <a:solidFill>
                  <a:schemeClr val="tx2"/>
                </a:solidFill>
              </a:defRPr>
            </a:lvl6pPr>
            <a:lvl7pPr marL="0" indent="0" algn="r">
              <a:buFont typeface="Arial" panose="020B0604020202020204" pitchFamily="34" charset="0"/>
              <a:buNone/>
              <a:defRPr sz="1400" b="0">
                <a:solidFill>
                  <a:schemeClr val="tx2"/>
                </a:solidFill>
              </a:defRPr>
            </a:lvl7pPr>
            <a:lvl8pPr marL="0" indent="0" algn="r">
              <a:buFont typeface="Arial" panose="020B0604020202020204" pitchFamily="34" charset="0"/>
              <a:buNone/>
              <a:defRPr sz="1400" b="0">
                <a:solidFill>
                  <a:schemeClr val="tx2"/>
                </a:solidFill>
              </a:defRPr>
            </a:lvl8pPr>
            <a:lvl9pPr marL="0" indent="0" algn="r">
              <a:buFont typeface="Arial" panose="020B0604020202020204" pitchFamily="34" charset="0"/>
              <a:buNone/>
              <a:defRPr sz="1400" b="0">
                <a:solidFill>
                  <a:schemeClr val="tx2"/>
                </a:solidFill>
              </a:defRPr>
            </a:lvl9pPr>
          </a:lstStyle>
          <a:p>
            <a:pPr lvl="0"/>
            <a:r>
              <a:rPr lang="en-US"/>
              <a:t>Author</a:t>
            </a:r>
          </a:p>
        </p:txBody>
      </p:sp>
      <p:sp>
        <p:nvSpPr>
          <p:cNvPr id="21" name="subtitle placeholder">
            <a:extLst>
              <a:ext uri="{FF2B5EF4-FFF2-40B4-BE49-F238E27FC236}">
                <a16:creationId xmlns:a16="http://schemas.microsoft.com/office/drawing/2014/main" id="{B44C7823-87FC-F06B-C37E-A121FC8CA1DC}"/>
              </a:ext>
            </a:extLst>
          </p:cNvPr>
          <p:cNvSpPr>
            <a:spLocks noGrp="1" noRot="1" noMove="1" noResize="1" noEditPoints="1" noAdjustHandles="1" noChangeArrowheads="1" noChangeShapeType="1"/>
          </p:cNvSpPr>
          <p:nvPr>
            <p:ph type="subTitle" idx="1"/>
          </p:nvPr>
        </p:nvSpPr>
        <p:spPr>
          <a:xfrm>
            <a:off x="6278400" y="3877237"/>
            <a:ext cx="5432400" cy="431057"/>
          </a:xfrm>
          <a:prstGeom prst="rect">
            <a:avLst/>
          </a:prstGeom>
        </p:spPr>
        <p:txBody>
          <a:bodyPr wrap="square" tIns="180000">
            <a:spAutoFit/>
          </a:bodyPr>
          <a:lstStyle>
            <a:lvl1pPr marL="0" indent="0" algn="r">
              <a:lnSpc>
                <a:spcPct val="90000"/>
              </a:lnSpc>
              <a:buFont typeface="Arial" panose="020B0604020202020204" pitchFamily="34" charset="0"/>
              <a:buNone/>
              <a:defRPr sz="1800" b="0">
                <a:solidFill>
                  <a:schemeClr val="tx2"/>
                </a:solidFill>
              </a:defRPr>
            </a:lvl1pPr>
            <a:lvl2pPr marL="0" indent="0" algn="r">
              <a:buFont typeface="Arial" panose="020B0604020202020204" pitchFamily="34" charset="0"/>
              <a:buNone/>
              <a:defRPr sz="1800" b="0">
                <a:solidFill>
                  <a:schemeClr val="tx2"/>
                </a:solidFill>
              </a:defRPr>
            </a:lvl2pPr>
            <a:lvl3pPr marL="0" indent="0" algn="r">
              <a:buFont typeface="Arial" panose="020B0604020202020204" pitchFamily="34" charset="0"/>
              <a:buNone/>
              <a:defRPr sz="1800" b="0">
                <a:solidFill>
                  <a:schemeClr val="tx2"/>
                </a:solidFill>
              </a:defRPr>
            </a:lvl3pPr>
            <a:lvl4pPr marL="0" indent="0" algn="r">
              <a:buFont typeface="Arial" panose="020B0604020202020204" pitchFamily="34" charset="0"/>
              <a:buNone/>
              <a:defRPr sz="1800" b="0">
                <a:solidFill>
                  <a:schemeClr val="tx2"/>
                </a:solidFill>
              </a:defRPr>
            </a:lvl4pPr>
            <a:lvl5pPr marL="0" indent="0" algn="r">
              <a:buFont typeface="Arial" panose="020B0604020202020204" pitchFamily="34" charset="0"/>
              <a:buNone/>
              <a:defRPr sz="1800" b="0">
                <a:solidFill>
                  <a:schemeClr val="tx2"/>
                </a:solidFill>
              </a:defRPr>
            </a:lvl5pPr>
            <a:lvl6pPr marL="0" indent="0" algn="r">
              <a:buFont typeface="Arial" panose="020B0604020202020204" pitchFamily="34" charset="0"/>
              <a:buNone/>
              <a:defRPr sz="1800" b="0">
                <a:solidFill>
                  <a:schemeClr val="tx2"/>
                </a:solidFill>
              </a:defRPr>
            </a:lvl6pPr>
            <a:lvl7pPr marL="0" indent="0" algn="r">
              <a:buFont typeface="Arial" panose="020B0604020202020204" pitchFamily="34" charset="0"/>
              <a:buNone/>
              <a:defRPr sz="1800" b="0">
                <a:solidFill>
                  <a:schemeClr val="tx2"/>
                </a:solidFill>
              </a:defRPr>
            </a:lvl7pPr>
            <a:lvl8pPr marL="0" indent="0" algn="r">
              <a:buFont typeface="Arial" panose="020B0604020202020204" pitchFamily="34" charset="0"/>
              <a:buNone/>
              <a:defRPr sz="1800" b="0">
                <a:solidFill>
                  <a:schemeClr val="tx2"/>
                </a:solidFill>
              </a:defRPr>
            </a:lvl8pPr>
            <a:lvl9pPr marL="0" indent="0" algn="r">
              <a:buFont typeface="Arial" panose="020B0604020202020204" pitchFamily="34" charset="0"/>
              <a:buNone/>
              <a:defRPr sz="1800" b="0">
                <a:solidFill>
                  <a:schemeClr val="tx2"/>
                </a:solidFill>
              </a:defRPr>
            </a:lvl9pPr>
          </a:lstStyle>
          <a:p>
            <a:pPr lvl="0"/>
            <a:endParaRPr lang="en-US"/>
          </a:p>
        </p:txBody>
      </p:sp>
      <p:sp>
        <p:nvSpPr>
          <p:cNvPr id="22" name="title placeholder">
            <a:extLst>
              <a:ext uri="{FF2B5EF4-FFF2-40B4-BE49-F238E27FC236}">
                <a16:creationId xmlns:a16="http://schemas.microsoft.com/office/drawing/2014/main" id="{1A6319FD-4319-079C-F760-E44AAC7CB588}"/>
              </a:ext>
            </a:extLst>
          </p:cNvPr>
          <p:cNvSpPr>
            <a:spLocks noGrp="1" noRot="1" noMove="1" noResize="1" noEditPoints="1" noAdjustHandles="1" noChangeArrowheads="1" noChangeShapeType="1"/>
          </p:cNvSpPr>
          <p:nvPr>
            <p:ph type="title"/>
          </p:nvPr>
        </p:nvSpPr>
        <p:spPr>
          <a:xfrm>
            <a:off x="6278400" y="2892353"/>
            <a:ext cx="5432400" cy="984885"/>
          </a:xfrm>
          <a:prstGeom prst="rect">
            <a:avLst/>
          </a:prstGeom>
        </p:spPr>
        <p:txBody>
          <a:bodyPr wrap="square" anchor="b">
            <a:noAutofit/>
          </a:bodyPr>
          <a:lstStyle>
            <a:lvl1pPr algn="r">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164712499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L - cover C.01 (white)">
    <p:spTree>
      <p:nvGrpSpPr>
        <p:cNvPr id="1" name=""/>
        <p:cNvGrpSpPr/>
        <p:nvPr/>
      </p:nvGrpSpPr>
      <p:grpSpPr>
        <a:xfrm>
          <a:off x="0" y="0"/>
          <a:ext cx="0" cy="0"/>
          <a:chOff x="0" y="0"/>
          <a:chExt cx="0" cy="0"/>
        </a:xfrm>
      </p:grpSpPr>
      <p:grpSp>
        <p:nvGrpSpPr>
          <p:cNvPr id="7" name="cornerstone + logo">
            <a:extLst>
              <a:ext uri="{FF2B5EF4-FFF2-40B4-BE49-F238E27FC236}">
                <a16:creationId xmlns:a16="http://schemas.microsoft.com/office/drawing/2014/main" id="{CCC5ED4E-BF11-FD7C-8835-489049F938C0}"/>
              </a:ext>
            </a:extLst>
          </p:cNvPr>
          <p:cNvGrpSpPr>
            <a:grpSpLocks noGrp="1" noUngrp="1" noRot="1" noMove="1" noResize="1"/>
          </p:cNvGrpSpPr>
          <p:nvPr userDrawn="1"/>
        </p:nvGrpSpPr>
        <p:grpSpPr>
          <a:xfrm>
            <a:off x="0" y="-1"/>
            <a:ext cx="2931926" cy="2052548"/>
            <a:chOff x="0" y="-1"/>
            <a:chExt cx="2930400" cy="2052548"/>
          </a:xfrm>
        </p:grpSpPr>
        <p:sp>
          <p:nvSpPr>
            <p:cNvPr id="10" name="cornerstone">
              <a:extLst>
                <a:ext uri="{FF2B5EF4-FFF2-40B4-BE49-F238E27FC236}">
                  <a16:creationId xmlns:a16="http://schemas.microsoft.com/office/drawing/2014/main" id="{0E332177-3B18-FD9B-AED0-265401D1DF35}"/>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12" name="BDO logo">
              <a:extLst>
                <a:ext uri="{FF2B5EF4-FFF2-40B4-BE49-F238E27FC236}">
                  <a16:creationId xmlns:a16="http://schemas.microsoft.com/office/drawing/2014/main" id="{A252FBF8-9B1C-4ACA-6CB1-9D099C9CC676}"/>
                </a:ext>
              </a:extLst>
            </p:cNvPr>
            <p:cNvGrpSpPr>
              <a:grpSpLocks noGrp="1" noUngrp="1" noRot="1" noMove="1" noResize="1"/>
            </p:cNvGrpSpPr>
            <p:nvPr userDrawn="1"/>
          </p:nvGrpSpPr>
          <p:grpSpPr>
            <a:xfrm>
              <a:off x="359005" y="356471"/>
              <a:ext cx="970457" cy="372959"/>
              <a:chOff x="359004" y="356467"/>
              <a:chExt cx="970457" cy="372959"/>
            </a:xfrm>
            <a:solidFill>
              <a:srgbClr val="22409A"/>
            </a:solidFill>
          </p:grpSpPr>
          <p:sp>
            <p:nvSpPr>
              <p:cNvPr id="13" name="Vrije vorm: vorm 12">
                <a:extLst>
                  <a:ext uri="{FF2B5EF4-FFF2-40B4-BE49-F238E27FC236}">
                    <a16:creationId xmlns:a16="http://schemas.microsoft.com/office/drawing/2014/main" id="{BCF13BA0-E7C0-104D-6A4B-003CE78A95D8}"/>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6A303062-9BAE-16F8-C6D2-B3715ADC4E02}"/>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9" name="Vrije vorm: vorm 18">
                <a:extLst>
                  <a:ext uri="{FF2B5EF4-FFF2-40B4-BE49-F238E27FC236}">
                    <a16:creationId xmlns:a16="http://schemas.microsoft.com/office/drawing/2014/main" id="{81DDA404-F90E-F935-9D0A-E824EEEE6D21}"/>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20" name="Vrije vorm: vorm 19">
                <a:extLst>
                  <a:ext uri="{FF2B5EF4-FFF2-40B4-BE49-F238E27FC236}">
                    <a16:creationId xmlns:a16="http://schemas.microsoft.com/office/drawing/2014/main" id="{0AFBC22E-DD2D-08E6-D41E-1C12BB44060F}"/>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21" name="Vrije vorm: vorm 20">
                <a:extLst>
                  <a:ext uri="{FF2B5EF4-FFF2-40B4-BE49-F238E27FC236}">
                    <a16:creationId xmlns:a16="http://schemas.microsoft.com/office/drawing/2014/main" id="{6664278C-954C-0ABE-D10C-3B15C51EE7FD}"/>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8" name="picture placeholder">
            <a:extLst>
              <a:ext uri="{FF2B5EF4-FFF2-40B4-BE49-F238E27FC236}">
                <a16:creationId xmlns:a16="http://schemas.microsoft.com/office/drawing/2014/main" id="{DF38F81C-81F7-45AB-73C6-5AA408C0D468}"/>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lIns="0" tIns="180000" rIns="486000" bIns="0" anchor="t" anchorCtr="0">
            <a:noAutofit/>
          </a:bodyPr>
          <a:lstStyle>
            <a:lvl1pPr marL="0" indent="0" algn="r">
              <a:buFont typeface="+mj-lt"/>
              <a:buNone/>
              <a:defRPr sz="800" b="0">
                <a:solidFill>
                  <a:srgbClr val="ADADAD"/>
                </a:solidFill>
              </a:defRPr>
            </a:lvl1pPr>
            <a:lvl2pPr marL="0" indent="0" algn="r">
              <a:buNone/>
              <a:defRPr sz="800" b="0">
                <a:solidFill>
                  <a:srgbClr val="333333"/>
                </a:solidFill>
              </a:defRPr>
            </a:lvl2pPr>
            <a:lvl3pPr marL="0" indent="0" algn="r">
              <a:buNone/>
              <a:defRPr sz="800" b="0">
                <a:solidFill>
                  <a:srgbClr val="333333"/>
                </a:solidFill>
              </a:defRPr>
            </a:lvl3pPr>
            <a:lvl4pPr marL="0" indent="0" algn="r">
              <a:buNone/>
              <a:defRPr sz="800" b="0">
                <a:solidFill>
                  <a:srgbClr val="333333"/>
                </a:solidFill>
              </a:defRPr>
            </a:lvl4pPr>
            <a:lvl5pPr marL="0" indent="0" algn="r">
              <a:buNone/>
              <a:defRPr sz="800" b="0">
                <a:solidFill>
                  <a:srgbClr val="333333"/>
                </a:solidFill>
              </a:defRPr>
            </a:lvl5pPr>
            <a:lvl6pPr marL="0" indent="0" algn="r">
              <a:buFont typeface="Arial" panose="020B0604020202020204" pitchFamily="34" charset="0"/>
              <a:buNone/>
              <a:defRPr sz="800" b="0">
                <a:solidFill>
                  <a:srgbClr val="333333"/>
                </a:solidFill>
              </a:defRPr>
            </a:lvl6pPr>
            <a:lvl7pPr marL="0" indent="0" algn="r">
              <a:buFont typeface="Arial" panose="020B0604020202020204" pitchFamily="34" charset="0"/>
              <a:buNone/>
              <a:defRPr sz="800" b="0">
                <a:solidFill>
                  <a:srgbClr val="333333"/>
                </a:solidFill>
              </a:defRPr>
            </a:lvl7pPr>
            <a:lvl8pPr marL="0" indent="0" algn="r">
              <a:buFont typeface="Arial" panose="020B0604020202020204" pitchFamily="34" charset="0"/>
              <a:buNone/>
              <a:defRPr sz="800" b="0">
                <a:solidFill>
                  <a:srgbClr val="333333"/>
                </a:solidFill>
              </a:defRPr>
            </a:lvl8pPr>
            <a:lvl9pPr marL="0" indent="0" algn="r">
              <a:buFont typeface="Arial" panose="020B0604020202020204" pitchFamily="34" charset="0"/>
              <a:buNone/>
              <a:defRPr sz="800" b="0">
                <a:solidFill>
                  <a:srgbClr val="333333"/>
                </a:solidFill>
              </a:defRPr>
            </a:lvl9pPr>
          </a:lstStyle>
          <a:p>
            <a:r>
              <a:rPr lang="en-US"/>
              <a:t>TO ADD A PICTURE: GO TO THE TOP MENU RIBBON AND CHOOSE ‘INSERT’ / ‘PICTURES’</a:t>
            </a:r>
          </a:p>
        </p:txBody>
      </p:sp>
      <p:sp>
        <p:nvSpPr>
          <p:cNvPr id="11" name="2nd shape placeholder">
            <a:extLst>
              <a:ext uri="{FF2B5EF4-FFF2-40B4-BE49-F238E27FC236}">
                <a16:creationId xmlns:a16="http://schemas.microsoft.com/office/drawing/2014/main" id="{F915FFDB-F240-FAB3-D2D4-9F7C33B55B85}"/>
              </a:ext>
            </a:extLst>
          </p:cNvPr>
          <p:cNvSpPr>
            <a:spLocks noGrp="1" noRot="1" noMove="1" noResize="1" noEditPoints="1" noAdjustHandles="1" noChangeArrowheads="1" noChangeShapeType="1"/>
          </p:cNvSpPr>
          <p:nvPr>
            <p:ph type="body" sz="quarter" idx="15"/>
          </p:nvPr>
        </p:nvSpPr>
        <p:spPr>
          <a:xfrm>
            <a:off x="5334879" y="2053086"/>
            <a:ext cx="6863471" cy="4804915"/>
          </a:xfrm>
          <a:custGeom>
            <a:avLst/>
            <a:gdLst>
              <a:gd name="connsiteX0" fmla="*/ 6859898 w 6859898"/>
              <a:gd name="connsiteY0" fmla="*/ 0 h 4804915"/>
              <a:gd name="connsiteX1" fmla="*/ 6859898 w 6859898"/>
              <a:gd name="connsiteY1" fmla="*/ 4804915 h 4804915"/>
              <a:gd name="connsiteX2" fmla="*/ 0 w 6859898"/>
              <a:gd name="connsiteY2" fmla="*/ 4804915 h 4804915"/>
              <a:gd name="connsiteX3" fmla="*/ 6859896 w 6859898"/>
              <a:gd name="connsiteY3" fmla="*/ 6 h 4804915"/>
              <a:gd name="connsiteX4" fmla="*/ 6859897 w 6859898"/>
              <a:gd name="connsiteY4" fmla="*/ 5 h 480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9898" h="4804915">
                <a:moveTo>
                  <a:pt x="6859898" y="0"/>
                </a:moveTo>
                <a:lnTo>
                  <a:pt x="6859898" y="4804915"/>
                </a:lnTo>
                <a:lnTo>
                  <a:pt x="0" y="4804915"/>
                </a:lnTo>
                <a:lnTo>
                  <a:pt x="6859896" y="6"/>
                </a:lnTo>
                <a:lnTo>
                  <a:pt x="6859897" y="5"/>
                </a:lnTo>
                <a:close/>
              </a:path>
            </a:pathLst>
          </a:custGeom>
          <a:solidFill>
            <a:srgbClr val="333333"/>
          </a:solidFill>
        </p:spPr>
        <p:txBody>
          <a:bodyPr wrap="square" tIns="0" rIns="486000" bIns="720000" anchor="b" anchorCtr="0">
            <a:noAutofit/>
          </a:bodyPr>
          <a:lstStyle>
            <a:lvl1pPr marL="0" indent="0" algn="r">
              <a:lnSpc>
                <a:spcPct val="90000"/>
              </a:lnSpc>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endParaRPr lang="en-US"/>
          </a:p>
        </p:txBody>
      </p:sp>
      <p:sp>
        <p:nvSpPr>
          <p:cNvPr id="9" name="entity name placeholder">
            <a:extLst>
              <a:ext uri="{FF2B5EF4-FFF2-40B4-BE49-F238E27FC236}">
                <a16:creationId xmlns:a16="http://schemas.microsoft.com/office/drawing/2014/main" id="{31BA6E7D-F98A-6258-F39B-8E37A68E1B29}"/>
              </a:ext>
            </a:extLst>
          </p:cNvPr>
          <p:cNvSpPr>
            <a:spLocks noGrp="1" noRot="1" noMove="1" noResize="1" noEditPoints="1" noAdjustHandles="1" noChangeArrowheads="1" noChangeShapeType="1"/>
          </p:cNvSpPr>
          <p:nvPr>
            <p:ph type="body" sz="quarter" idx="13" hasCustomPrompt="1"/>
          </p:nvPr>
        </p:nvSpPr>
        <p:spPr>
          <a:xfrm>
            <a:off x="6278400" y="417617"/>
            <a:ext cx="5432400" cy="276999"/>
          </a:xfrm>
        </p:spPr>
        <p:txBody>
          <a:bodyPr wrap="square">
            <a:spAutoFit/>
          </a:bodyPr>
          <a:lstStyle>
            <a:lvl1pPr marL="0" indent="0" algn="r">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Font typeface="Arial" panose="020B0604020202020204" pitchFamily="34" charset="0"/>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r>
              <a:rPr lang="en-US"/>
              <a:t>OPTIONAL: ENTITY NAME</a:t>
            </a:r>
          </a:p>
        </p:txBody>
      </p:sp>
      <p:sp>
        <p:nvSpPr>
          <p:cNvPr id="22" name="author placeholder">
            <a:extLst>
              <a:ext uri="{FF2B5EF4-FFF2-40B4-BE49-F238E27FC236}">
                <a16:creationId xmlns:a16="http://schemas.microsoft.com/office/drawing/2014/main" id="{62850443-0E6C-04C0-09E6-FD625EBEBB7F}"/>
              </a:ext>
            </a:extLst>
          </p:cNvPr>
          <p:cNvSpPr>
            <a:spLocks noGrp="1" noRot="1" noMove="1" noResize="1" noEditPoints="1" noAdjustHandles="1" noChangeArrowheads="1" noChangeShapeType="1"/>
          </p:cNvSpPr>
          <p:nvPr>
            <p:ph type="body" sz="quarter" idx="12" hasCustomPrompt="1"/>
          </p:nvPr>
        </p:nvSpPr>
        <p:spPr>
          <a:xfrm>
            <a:off x="486027" y="5913894"/>
            <a:ext cx="5432400"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p>
        </p:txBody>
      </p:sp>
      <p:sp>
        <p:nvSpPr>
          <p:cNvPr id="23" name="subtitle placeholder">
            <a:extLst>
              <a:ext uri="{FF2B5EF4-FFF2-40B4-BE49-F238E27FC236}">
                <a16:creationId xmlns:a16="http://schemas.microsoft.com/office/drawing/2014/main" id="{C2F8F309-82C7-9989-904E-E1C51FD4340A}"/>
              </a:ext>
            </a:extLst>
          </p:cNvPr>
          <p:cNvSpPr>
            <a:spLocks noGrp="1" noRot="1" noMove="1" noResize="1" noEditPoints="1" noAdjustHandles="1" noChangeArrowheads="1" noChangeShapeType="1"/>
          </p:cNvSpPr>
          <p:nvPr>
            <p:ph type="subTitle" idx="1"/>
          </p:nvPr>
        </p:nvSpPr>
        <p:spPr>
          <a:xfrm>
            <a:off x="486027"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24" name="title placeholder">
            <a:extLst>
              <a:ext uri="{FF2B5EF4-FFF2-40B4-BE49-F238E27FC236}">
                <a16:creationId xmlns:a16="http://schemas.microsoft.com/office/drawing/2014/main" id="{5B376B82-CD13-87D7-D1A3-54809008EB33}"/>
              </a:ext>
            </a:extLst>
          </p:cNvPr>
          <p:cNvSpPr>
            <a:spLocks noGrp="1" noRot="1" noMove="1" noResize="1" noEditPoints="1" noAdjustHandles="1" noChangeArrowheads="1" noChangeShapeType="1"/>
          </p:cNvSpPr>
          <p:nvPr>
            <p:ph type="title"/>
          </p:nvPr>
        </p:nvSpPr>
        <p:spPr>
          <a:xfrm>
            <a:off x="486027"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265945461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L - cover C.02 (white)">
    <p:spTree>
      <p:nvGrpSpPr>
        <p:cNvPr id="1" name=""/>
        <p:cNvGrpSpPr/>
        <p:nvPr/>
      </p:nvGrpSpPr>
      <p:grpSpPr>
        <a:xfrm>
          <a:off x="0" y="0"/>
          <a:ext cx="0" cy="0"/>
          <a:chOff x="0" y="0"/>
          <a:chExt cx="0" cy="0"/>
        </a:xfrm>
      </p:grpSpPr>
      <p:grpSp>
        <p:nvGrpSpPr>
          <p:cNvPr id="8" name="cornerstone + logo">
            <a:extLst>
              <a:ext uri="{FF2B5EF4-FFF2-40B4-BE49-F238E27FC236}">
                <a16:creationId xmlns:a16="http://schemas.microsoft.com/office/drawing/2014/main" id="{CBDE7BE2-08F4-BB95-5309-4D8A7A300802}"/>
              </a:ext>
            </a:extLst>
          </p:cNvPr>
          <p:cNvGrpSpPr>
            <a:grpSpLocks noGrp="1" noUngrp="1" noRot="1" noMove="1" noResize="1"/>
          </p:cNvGrpSpPr>
          <p:nvPr userDrawn="1"/>
        </p:nvGrpSpPr>
        <p:grpSpPr>
          <a:xfrm>
            <a:off x="0" y="-1"/>
            <a:ext cx="2931926" cy="2052548"/>
            <a:chOff x="0" y="-1"/>
            <a:chExt cx="2930400" cy="2052548"/>
          </a:xfrm>
        </p:grpSpPr>
        <p:sp>
          <p:nvSpPr>
            <p:cNvPr id="10" name="cornerstone">
              <a:extLst>
                <a:ext uri="{FF2B5EF4-FFF2-40B4-BE49-F238E27FC236}">
                  <a16:creationId xmlns:a16="http://schemas.microsoft.com/office/drawing/2014/main" id="{C014E7C1-493A-63C4-C5D0-6A130A64A5F9}"/>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11" name="BDO logo">
              <a:extLst>
                <a:ext uri="{FF2B5EF4-FFF2-40B4-BE49-F238E27FC236}">
                  <a16:creationId xmlns:a16="http://schemas.microsoft.com/office/drawing/2014/main" id="{F47DF57A-DEC6-49DA-2FDF-B0D5DC8AE5B8}"/>
                </a:ext>
              </a:extLst>
            </p:cNvPr>
            <p:cNvGrpSpPr>
              <a:grpSpLocks noGrp="1" noUngrp="1" noRot="1" noMove="1" noResize="1"/>
            </p:cNvGrpSpPr>
            <p:nvPr userDrawn="1"/>
          </p:nvGrpSpPr>
          <p:grpSpPr>
            <a:xfrm>
              <a:off x="359005" y="356471"/>
              <a:ext cx="970457" cy="372959"/>
              <a:chOff x="359004" y="356467"/>
              <a:chExt cx="970457" cy="372959"/>
            </a:xfrm>
            <a:solidFill>
              <a:srgbClr val="22409A"/>
            </a:solidFill>
          </p:grpSpPr>
          <p:sp>
            <p:nvSpPr>
              <p:cNvPr id="12" name="Vrije vorm: vorm 11">
                <a:extLst>
                  <a:ext uri="{FF2B5EF4-FFF2-40B4-BE49-F238E27FC236}">
                    <a16:creationId xmlns:a16="http://schemas.microsoft.com/office/drawing/2014/main" id="{C035F462-4F6A-AF86-0BBE-0EF73D4F821E}"/>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148B3BF1-9746-31FD-58BE-1D8320D0BE66}"/>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A273695C-46CC-0448-20A6-DCBBF63B3A43}"/>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22" name="Vrije vorm: vorm 21">
                <a:extLst>
                  <a:ext uri="{FF2B5EF4-FFF2-40B4-BE49-F238E27FC236}">
                    <a16:creationId xmlns:a16="http://schemas.microsoft.com/office/drawing/2014/main" id="{017871E6-0D1A-C29C-363B-08529C450465}"/>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23" name="Vrije vorm: vorm 22">
                <a:extLst>
                  <a:ext uri="{FF2B5EF4-FFF2-40B4-BE49-F238E27FC236}">
                    <a16:creationId xmlns:a16="http://schemas.microsoft.com/office/drawing/2014/main" id="{D394BCA2-45FE-AD2E-6B76-331454BA095A}"/>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9" name="picture placeholder">
            <a:extLst>
              <a:ext uri="{FF2B5EF4-FFF2-40B4-BE49-F238E27FC236}">
                <a16:creationId xmlns:a16="http://schemas.microsoft.com/office/drawing/2014/main" id="{A2E265D0-63F5-1F1B-6D40-B16938B274D1}"/>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lIns="0" tIns="180000" rIns="0" bIns="0" anchor="t" anchorCtr="0">
            <a:noAutofit/>
          </a:bodyPr>
          <a:lstStyle>
            <a:lvl1pPr marL="0" indent="0" algn="ctr">
              <a:buFont typeface="+mj-lt"/>
              <a:buNone/>
              <a:defRPr sz="800" b="0">
                <a:solidFill>
                  <a:srgbClr val="ADADAD"/>
                </a:solidFill>
              </a:defRPr>
            </a:lvl1pPr>
            <a:lvl2pPr marL="0" indent="0" algn="r">
              <a:buNone/>
              <a:defRPr sz="800" b="0">
                <a:solidFill>
                  <a:srgbClr val="333333"/>
                </a:solidFill>
              </a:defRPr>
            </a:lvl2pPr>
            <a:lvl3pPr marL="0" indent="0" algn="r">
              <a:buNone/>
              <a:defRPr sz="800" b="0">
                <a:solidFill>
                  <a:srgbClr val="333333"/>
                </a:solidFill>
              </a:defRPr>
            </a:lvl3pPr>
            <a:lvl4pPr marL="0" indent="0" algn="r">
              <a:buNone/>
              <a:defRPr sz="800" b="0">
                <a:solidFill>
                  <a:srgbClr val="333333"/>
                </a:solidFill>
              </a:defRPr>
            </a:lvl4pPr>
            <a:lvl5pPr marL="0" indent="0" algn="r">
              <a:buNone/>
              <a:defRPr sz="800" b="0">
                <a:solidFill>
                  <a:srgbClr val="333333"/>
                </a:solidFill>
              </a:defRPr>
            </a:lvl5pPr>
            <a:lvl6pPr marL="0" indent="0" algn="r">
              <a:buFont typeface="Arial" panose="020B0604020202020204" pitchFamily="34" charset="0"/>
              <a:buNone/>
              <a:defRPr sz="800" b="0">
                <a:solidFill>
                  <a:srgbClr val="333333"/>
                </a:solidFill>
              </a:defRPr>
            </a:lvl6pPr>
            <a:lvl7pPr marL="0" indent="0" algn="r">
              <a:buFont typeface="Arial" panose="020B0604020202020204" pitchFamily="34" charset="0"/>
              <a:buNone/>
              <a:defRPr sz="800" b="0">
                <a:solidFill>
                  <a:srgbClr val="333333"/>
                </a:solidFill>
              </a:defRPr>
            </a:lvl7pPr>
            <a:lvl8pPr marL="0" indent="0" algn="r">
              <a:buFont typeface="Arial" panose="020B0604020202020204" pitchFamily="34" charset="0"/>
              <a:buNone/>
              <a:defRPr sz="800" b="0">
                <a:solidFill>
                  <a:srgbClr val="333333"/>
                </a:solidFill>
              </a:defRPr>
            </a:lvl8pPr>
            <a:lvl9pPr marL="0" indent="0" algn="r">
              <a:buFont typeface="Arial" panose="020B0604020202020204" pitchFamily="34" charset="0"/>
              <a:buNone/>
              <a:defRPr sz="800" b="0">
                <a:solidFill>
                  <a:srgbClr val="333333"/>
                </a:solidFill>
              </a:defRPr>
            </a:lvl9pPr>
          </a:lstStyle>
          <a:p>
            <a:r>
              <a:rPr lang="en-US"/>
              <a:t>TO ADD A PICTURE: GO TO THE TOP MENU RIBBON AND CHOOSE ‘INSERT’ / ‘PICTURES’</a:t>
            </a:r>
          </a:p>
        </p:txBody>
      </p:sp>
      <p:sp>
        <p:nvSpPr>
          <p:cNvPr id="7" name="2nd shape placeholder">
            <a:extLst>
              <a:ext uri="{FF2B5EF4-FFF2-40B4-BE49-F238E27FC236}">
                <a16:creationId xmlns:a16="http://schemas.microsoft.com/office/drawing/2014/main" id="{268AEF8E-A327-C12C-50C9-8B12E83F5B3B}"/>
              </a:ext>
            </a:extLst>
          </p:cNvPr>
          <p:cNvSpPr>
            <a:spLocks noGrp="1" noRot="1" noChangeAspect="1" noMove="1" noResize="1" noEditPoints="1" noAdjustHandles="1" noChangeArrowheads="1" noChangeShapeType="1"/>
          </p:cNvSpPr>
          <p:nvPr>
            <p:ph type="body" sz="quarter" idx="15"/>
          </p:nvPr>
        </p:nvSpPr>
        <p:spPr>
          <a:xfrm>
            <a:off x="2402196" y="0"/>
            <a:ext cx="9796154" cy="6858000"/>
          </a:xfrm>
          <a:custGeom>
            <a:avLst/>
            <a:gdLst>
              <a:gd name="connsiteX0" fmla="*/ 6859898 w 6859898"/>
              <a:gd name="connsiteY0" fmla="*/ 0 h 4804915"/>
              <a:gd name="connsiteX1" fmla="*/ 6859898 w 6859898"/>
              <a:gd name="connsiteY1" fmla="*/ 4804915 h 4804915"/>
              <a:gd name="connsiteX2" fmla="*/ 0 w 6859898"/>
              <a:gd name="connsiteY2" fmla="*/ 4804915 h 4804915"/>
              <a:gd name="connsiteX3" fmla="*/ 6859896 w 6859898"/>
              <a:gd name="connsiteY3" fmla="*/ 6 h 4804915"/>
              <a:gd name="connsiteX4" fmla="*/ 6859897 w 6859898"/>
              <a:gd name="connsiteY4" fmla="*/ 5 h 480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9898" h="4804915">
                <a:moveTo>
                  <a:pt x="6859898" y="0"/>
                </a:moveTo>
                <a:lnTo>
                  <a:pt x="6859898" y="4804915"/>
                </a:lnTo>
                <a:lnTo>
                  <a:pt x="0" y="4804915"/>
                </a:lnTo>
                <a:lnTo>
                  <a:pt x="6859896" y="6"/>
                </a:lnTo>
                <a:lnTo>
                  <a:pt x="6859897" y="5"/>
                </a:lnTo>
                <a:close/>
              </a:path>
            </a:pathLst>
          </a:custGeom>
          <a:solidFill>
            <a:srgbClr val="333333"/>
          </a:solidFill>
        </p:spPr>
        <p:txBody>
          <a:bodyPr wrap="square" tIns="0" rIns="486000" bIns="720000" anchor="b" anchorCtr="0">
            <a:noAutofit/>
          </a:bodyPr>
          <a:lstStyle>
            <a:lvl1pPr marL="0" indent="0" algn="r">
              <a:lnSpc>
                <a:spcPct val="90000"/>
              </a:lnSpc>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endParaRPr lang="en-US"/>
          </a:p>
        </p:txBody>
      </p:sp>
      <p:sp>
        <p:nvSpPr>
          <p:cNvPr id="18" name="author placeholder">
            <a:extLst>
              <a:ext uri="{FF2B5EF4-FFF2-40B4-BE49-F238E27FC236}">
                <a16:creationId xmlns:a16="http://schemas.microsoft.com/office/drawing/2014/main" id="{7B5CD247-ABF2-1659-0EB1-7854C707B6F3}"/>
              </a:ext>
            </a:extLst>
          </p:cNvPr>
          <p:cNvSpPr>
            <a:spLocks noGrp="1" noRot="1" noMove="1" noResize="1" noEditPoints="1" noAdjustHandles="1" noChangeArrowheads="1" noChangeShapeType="1"/>
          </p:cNvSpPr>
          <p:nvPr>
            <p:ph type="body" sz="quarter" idx="12" hasCustomPrompt="1"/>
          </p:nvPr>
        </p:nvSpPr>
        <p:spPr>
          <a:xfrm>
            <a:off x="486028" y="5913894"/>
            <a:ext cx="2958549"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p>
        </p:txBody>
      </p:sp>
      <p:sp>
        <p:nvSpPr>
          <p:cNvPr id="19" name="subtitle placeholder">
            <a:extLst>
              <a:ext uri="{FF2B5EF4-FFF2-40B4-BE49-F238E27FC236}">
                <a16:creationId xmlns:a16="http://schemas.microsoft.com/office/drawing/2014/main" id="{D361389F-2074-F0DF-D4FA-65B7CECF10BD}"/>
              </a:ext>
            </a:extLst>
          </p:cNvPr>
          <p:cNvSpPr>
            <a:spLocks noGrp="1" noRot="1" noMove="1" noResize="1" noEditPoints="1" noAdjustHandles="1" noChangeArrowheads="1" noChangeShapeType="1"/>
          </p:cNvSpPr>
          <p:nvPr>
            <p:ph type="subTitle" idx="1"/>
          </p:nvPr>
        </p:nvSpPr>
        <p:spPr>
          <a:xfrm>
            <a:off x="486027" y="3287518"/>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endParaRPr lang="nl-NL"/>
          </a:p>
        </p:txBody>
      </p:sp>
      <p:sp>
        <p:nvSpPr>
          <p:cNvPr id="20" name="title placeholder">
            <a:extLst>
              <a:ext uri="{FF2B5EF4-FFF2-40B4-BE49-F238E27FC236}">
                <a16:creationId xmlns:a16="http://schemas.microsoft.com/office/drawing/2014/main" id="{EEBAC4F7-7113-9F22-ED73-E985EE193575}"/>
              </a:ext>
            </a:extLst>
          </p:cNvPr>
          <p:cNvSpPr>
            <a:spLocks noGrp="1" noRot="1" noMove="1" noResize="1" noEditPoints="1" noAdjustHandles="1" noChangeArrowheads="1" noChangeShapeType="1"/>
          </p:cNvSpPr>
          <p:nvPr>
            <p:ph type="title"/>
          </p:nvPr>
        </p:nvSpPr>
        <p:spPr>
          <a:xfrm>
            <a:off x="486027" y="230263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131666388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L - cover D (white)">
    <p:spTree>
      <p:nvGrpSpPr>
        <p:cNvPr id="1" name=""/>
        <p:cNvGrpSpPr/>
        <p:nvPr/>
      </p:nvGrpSpPr>
      <p:grpSpPr>
        <a:xfrm>
          <a:off x="0" y="0"/>
          <a:ext cx="0" cy="0"/>
          <a:chOff x="0" y="0"/>
          <a:chExt cx="0" cy="0"/>
        </a:xfrm>
      </p:grpSpPr>
      <p:grpSp>
        <p:nvGrpSpPr>
          <p:cNvPr id="8" name="cornerstone + logo">
            <a:extLst>
              <a:ext uri="{FF2B5EF4-FFF2-40B4-BE49-F238E27FC236}">
                <a16:creationId xmlns:a16="http://schemas.microsoft.com/office/drawing/2014/main" id="{9D538CE0-7481-52B7-5379-8EADE3383488}"/>
              </a:ext>
            </a:extLst>
          </p:cNvPr>
          <p:cNvGrpSpPr>
            <a:grpSpLocks noGrp="1" noUngrp="1" noRot="1" noMove="1" noResize="1"/>
          </p:cNvGrpSpPr>
          <p:nvPr userDrawn="1"/>
        </p:nvGrpSpPr>
        <p:grpSpPr>
          <a:xfrm>
            <a:off x="0" y="-1"/>
            <a:ext cx="2931926" cy="2052548"/>
            <a:chOff x="0" y="-1"/>
            <a:chExt cx="2930400" cy="2052548"/>
          </a:xfrm>
        </p:grpSpPr>
        <p:sp>
          <p:nvSpPr>
            <p:cNvPr id="9" name="cornerstone">
              <a:extLst>
                <a:ext uri="{FF2B5EF4-FFF2-40B4-BE49-F238E27FC236}">
                  <a16:creationId xmlns:a16="http://schemas.microsoft.com/office/drawing/2014/main" id="{EC1B4F14-A3CF-3B7F-293F-4D6366FF173F}"/>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11" name="BDO logo">
              <a:extLst>
                <a:ext uri="{FF2B5EF4-FFF2-40B4-BE49-F238E27FC236}">
                  <a16:creationId xmlns:a16="http://schemas.microsoft.com/office/drawing/2014/main" id="{CF9B43A9-74B0-50CF-E80A-0ABA5C1D004A}"/>
                </a:ext>
              </a:extLst>
            </p:cNvPr>
            <p:cNvGrpSpPr>
              <a:grpSpLocks noGrp="1" noUngrp="1" noRot="1" noMove="1" noResize="1"/>
            </p:cNvGrpSpPr>
            <p:nvPr userDrawn="1"/>
          </p:nvGrpSpPr>
          <p:grpSpPr>
            <a:xfrm>
              <a:off x="359005" y="356471"/>
              <a:ext cx="970457" cy="372959"/>
              <a:chOff x="359004" y="356467"/>
              <a:chExt cx="970457" cy="372959"/>
            </a:xfrm>
            <a:solidFill>
              <a:srgbClr val="22409A"/>
            </a:solidFill>
          </p:grpSpPr>
          <p:sp>
            <p:nvSpPr>
              <p:cNvPr id="13" name="Vrije vorm: vorm 12">
                <a:extLst>
                  <a:ext uri="{FF2B5EF4-FFF2-40B4-BE49-F238E27FC236}">
                    <a16:creationId xmlns:a16="http://schemas.microsoft.com/office/drawing/2014/main" id="{ADEAC081-AB3F-ED39-96AA-66CB378BF0DF}"/>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99C3516F-C711-569D-FCE8-3F81A43D9ACA}"/>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8" name="Vrije vorm: vorm 17">
                <a:extLst>
                  <a:ext uri="{FF2B5EF4-FFF2-40B4-BE49-F238E27FC236}">
                    <a16:creationId xmlns:a16="http://schemas.microsoft.com/office/drawing/2014/main" id="{1E66A67E-E38F-0CE0-C092-3182E26F60BB}"/>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9" name="Vrije vorm: vorm 18">
                <a:extLst>
                  <a:ext uri="{FF2B5EF4-FFF2-40B4-BE49-F238E27FC236}">
                    <a16:creationId xmlns:a16="http://schemas.microsoft.com/office/drawing/2014/main" id="{201FB83D-FA63-978B-3970-33E3E536E677}"/>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20" name="Vrije vorm: vorm 19">
                <a:extLst>
                  <a:ext uri="{FF2B5EF4-FFF2-40B4-BE49-F238E27FC236}">
                    <a16:creationId xmlns:a16="http://schemas.microsoft.com/office/drawing/2014/main" id="{8AB2228C-0EE3-ED02-0CDF-2514CC494ECD}"/>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10" name="picture placeholder">
            <a:extLst>
              <a:ext uri="{FF2B5EF4-FFF2-40B4-BE49-F238E27FC236}">
                <a16:creationId xmlns:a16="http://schemas.microsoft.com/office/drawing/2014/main" id="{15857E10-32B5-F001-5204-78E4A043ECF9}"/>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lIns="486000" tIns="0" rIns="0" bIns="180000" anchor="b" anchorCtr="0">
            <a:noAutofit/>
          </a:bodyPr>
          <a:lstStyle>
            <a:lvl1pPr marL="0" indent="0" algn="l">
              <a:buFont typeface="+mj-lt"/>
              <a:buNone/>
              <a:defRPr sz="800" b="0">
                <a:solidFill>
                  <a:srgbClr val="ADADAD"/>
                </a:solidFill>
              </a:defRPr>
            </a:lvl1pPr>
            <a:lvl2pPr marL="0" indent="0">
              <a:buNone/>
              <a:defRPr sz="800" b="0">
                <a:solidFill>
                  <a:srgbClr val="333333"/>
                </a:solidFill>
              </a:defRPr>
            </a:lvl2pPr>
            <a:lvl3pPr marL="0" indent="0">
              <a:buNone/>
              <a:defRPr sz="800" b="0">
                <a:solidFill>
                  <a:srgbClr val="333333"/>
                </a:solidFill>
              </a:defRPr>
            </a:lvl3pPr>
            <a:lvl4pPr marL="0" indent="0">
              <a:buNone/>
              <a:defRPr sz="800" b="0">
                <a:solidFill>
                  <a:srgbClr val="333333"/>
                </a:solidFill>
              </a:defRPr>
            </a:lvl4pPr>
            <a:lvl5pPr marL="0" indent="0">
              <a:buNone/>
              <a:defRPr sz="800" b="0">
                <a:solidFill>
                  <a:srgbClr val="333333"/>
                </a:solidFill>
              </a:defRPr>
            </a:lvl5pPr>
            <a:lvl6pPr marL="0" indent="0">
              <a:buFont typeface="Arial" panose="020B0604020202020204" pitchFamily="34" charset="0"/>
              <a:buNone/>
              <a:defRPr sz="800" b="0">
                <a:solidFill>
                  <a:srgbClr val="333333"/>
                </a:solidFill>
              </a:defRPr>
            </a:lvl6pPr>
            <a:lvl7pPr marL="0" indent="0">
              <a:buFont typeface="Arial" panose="020B0604020202020204" pitchFamily="34" charset="0"/>
              <a:buNone/>
              <a:defRPr sz="800" b="0">
                <a:solidFill>
                  <a:srgbClr val="333333"/>
                </a:solidFill>
              </a:defRPr>
            </a:lvl7pPr>
            <a:lvl8pPr marL="0" indent="0">
              <a:buFont typeface="Arial" panose="020B0604020202020204" pitchFamily="34" charset="0"/>
              <a:buNone/>
              <a:defRPr sz="800" b="0">
                <a:solidFill>
                  <a:srgbClr val="333333"/>
                </a:solidFill>
              </a:defRPr>
            </a:lvl8pPr>
            <a:lvl9pPr marL="0" indent="0">
              <a:buFont typeface="Arial" panose="020B0604020202020204" pitchFamily="34" charset="0"/>
              <a:buNone/>
              <a:defRPr sz="800" b="0">
                <a:solidFill>
                  <a:srgbClr val="333333"/>
                </a:solidFill>
              </a:defRPr>
            </a:lvl9pPr>
          </a:lstStyle>
          <a:p>
            <a:r>
              <a:rPr lang="en-US"/>
              <a:t>TO ADD A PICTURE: GO TO THE TOP MENU RIBBON AND CHOOSE ‘INSERT’ / ‘PICTURES’</a:t>
            </a:r>
          </a:p>
        </p:txBody>
      </p:sp>
      <p:sp>
        <p:nvSpPr>
          <p:cNvPr id="2" name="2nd shape placeholder">
            <a:extLst>
              <a:ext uri="{FF2B5EF4-FFF2-40B4-BE49-F238E27FC236}">
                <a16:creationId xmlns:a16="http://schemas.microsoft.com/office/drawing/2014/main" id="{9F3E5BA1-CA85-C9CE-2567-0F441991FB52}"/>
              </a:ext>
            </a:extLst>
          </p:cNvPr>
          <p:cNvSpPr>
            <a:spLocks noGrp="1" noRot="1" noMove="1" noResize="1" noEditPoints="1" noAdjustHandles="1" noChangeArrowheads="1" noChangeShapeType="1"/>
          </p:cNvSpPr>
          <p:nvPr>
            <p:ph type="body" sz="quarter" idx="17"/>
          </p:nvPr>
        </p:nvSpPr>
        <p:spPr>
          <a:xfrm>
            <a:off x="2668607" y="0"/>
            <a:ext cx="9529743" cy="6856914"/>
          </a:xfrm>
          <a:custGeom>
            <a:avLst/>
            <a:gdLst>
              <a:gd name="connsiteX0" fmla="*/ 264867 w 9529743"/>
              <a:gd name="connsiteY0" fmla="*/ 0 h 6856914"/>
              <a:gd name="connsiteX1" fmla="*/ 9529743 w 9529743"/>
              <a:gd name="connsiteY1" fmla="*/ 0 h 6856914"/>
              <a:gd name="connsiteX2" fmla="*/ 9529743 w 9529743"/>
              <a:gd name="connsiteY2" fmla="*/ 6856914 h 6856914"/>
              <a:gd name="connsiteX3" fmla="*/ 0 w 9529743"/>
              <a:gd name="connsiteY3" fmla="*/ 185425 h 6856914"/>
            </a:gdLst>
            <a:ahLst/>
            <a:cxnLst>
              <a:cxn ang="0">
                <a:pos x="connsiteX0" y="connsiteY0"/>
              </a:cxn>
              <a:cxn ang="0">
                <a:pos x="connsiteX1" y="connsiteY1"/>
              </a:cxn>
              <a:cxn ang="0">
                <a:pos x="connsiteX2" y="connsiteY2"/>
              </a:cxn>
              <a:cxn ang="0">
                <a:pos x="connsiteX3" y="connsiteY3"/>
              </a:cxn>
            </a:cxnLst>
            <a:rect l="l" t="t" r="r" b="b"/>
            <a:pathLst>
              <a:path w="9529743" h="6856914">
                <a:moveTo>
                  <a:pt x="264867" y="0"/>
                </a:moveTo>
                <a:lnTo>
                  <a:pt x="9529743" y="0"/>
                </a:lnTo>
                <a:lnTo>
                  <a:pt x="9529743" y="6856914"/>
                </a:lnTo>
                <a:lnTo>
                  <a:pt x="0" y="185425"/>
                </a:lnTo>
                <a:close/>
              </a:path>
            </a:pathLst>
          </a:custGeom>
          <a:solidFill>
            <a:srgbClr val="333333"/>
          </a:solidFill>
        </p:spPr>
        <p:txBody>
          <a:bodyPr wrap="square" tIns="414000" rIns="486000">
            <a:noAutofit/>
          </a:bodyPr>
          <a:lstStyle>
            <a:lvl1pPr marL="0" indent="0" algn="r">
              <a:lnSpc>
                <a:spcPct val="90000"/>
              </a:lnSpc>
              <a:buFont typeface="+mj-lt"/>
              <a:buNone/>
              <a:defRPr sz="1800" b="0">
                <a:solidFill>
                  <a:schemeClr val="bg1"/>
                </a:solidFill>
              </a:defRPr>
            </a:lvl1pPr>
            <a:lvl2pPr marL="0" indent="0" algn="r">
              <a:buFont typeface="+mj-lt"/>
              <a:buNone/>
              <a:defRPr sz="1800" b="0">
                <a:solidFill>
                  <a:schemeClr val="bg1"/>
                </a:solidFill>
              </a:defRPr>
            </a:lvl2pPr>
            <a:lvl3pPr marL="0" indent="0" algn="r">
              <a:buFont typeface="+mj-lt"/>
              <a:buNone/>
              <a:defRPr sz="1800" b="0">
                <a:solidFill>
                  <a:schemeClr val="bg1"/>
                </a:solidFill>
              </a:defRPr>
            </a:lvl3pPr>
            <a:lvl4pPr marL="0" indent="0" algn="r">
              <a:buFont typeface="+mj-lt"/>
              <a:buNone/>
              <a:defRPr sz="1800" b="0">
                <a:solidFill>
                  <a:schemeClr val="bg1"/>
                </a:solidFill>
              </a:defRPr>
            </a:lvl4pPr>
            <a:lvl5pPr marL="0" indent="0" algn="r">
              <a:buFont typeface="+mj-lt"/>
              <a:buNone/>
              <a:defRPr sz="1800" b="0">
                <a:solidFill>
                  <a:schemeClr val="bg1"/>
                </a:solidFill>
              </a:defRPr>
            </a:lvl5pPr>
          </a:lstStyle>
          <a:p>
            <a:pPr lvl="0"/>
            <a:endParaRPr lang="nl-NL"/>
          </a:p>
        </p:txBody>
      </p:sp>
      <p:sp>
        <p:nvSpPr>
          <p:cNvPr id="39" name="author placeholder">
            <a:extLst>
              <a:ext uri="{FF2B5EF4-FFF2-40B4-BE49-F238E27FC236}">
                <a16:creationId xmlns:a16="http://schemas.microsoft.com/office/drawing/2014/main" id="{46CEE3C7-1F43-74B4-6077-0A945B338E06}"/>
              </a:ext>
            </a:extLst>
          </p:cNvPr>
          <p:cNvSpPr>
            <a:spLocks noGrp="1" noRot="1" noMove="1" noResize="1" noEditPoints="1" noAdjustHandles="1" noChangeArrowheads="1" noChangeShapeType="1"/>
          </p:cNvSpPr>
          <p:nvPr>
            <p:ph type="body" sz="quarter" idx="13" hasCustomPrompt="1"/>
          </p:nvPr>
        </p:nvSpPr>
        <p:spPr>
          <a:xfrm>
            <a:off x="486027" y="5913894"/>
            <a:ext cx="5432400"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endParaRPr lang="nl-NL"/>
          </a:p>
        </p:txBody>
      </p:sp>
      <p:sp>
        <p:nvSpPr>
          <p:cNvPr id="40" name="subtitle placeholder">
            <a:extLst>
              <a:ext uri="{FF2B5EF4-FFF2-40B4-BE49-F238E27FC236}">
                <a16:creationId xmlns:a16="http://schemas.microsoft.com/office/drawing/2014/main" id="{060A4B85-9E91-13A3-2297-E84DCE289BD8}"/>
              </a:ext>
            </a:extLst>
          </p:cNvPr>
          <p:cNvSpPr>
            <a:spLocks noGrp="1" noRot="1" noMove="1" noResize="1" noEditPoints="1" noAdjustHandles="1" noChangeArrowheads="1" noChangeShapeType="1"/>
          </p:cNvSpPr>
          <p:nvPr>
            <p:ph type="subTitle" idx="1"/>
          </p:nvPr>
        </p:nvSpPr>
        <p:spPr>
          <a:xfrm>
            <a:off x="486027"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41" name="title placeholder">
            <a:extLst>
              <a:ext uri="{FF2B5EF4-FFF2-40B4-BE49-F238E27FC236}">
                <a16:creationId xmlns:a16="http://schemas.microsoft.com/office/drawing/2014/main" id="{6C05768B-4D90-C167-8C33-E88059E4FB67}"/>
              </a:ext>
            </a:extLst>
          </p:cNvPr>
          <p:cNvSpPr>
            <a:spLocks noGrp="1" noRot="1" noMove="1" noResize="1" noEditPoints="1" noAdjustHandles="1" noChangeArrowheads="1" noChangeShapeType="1"/>
          </p:cNvSpPr>
          <p:nvPr>
            <p:ph type="title"/>
          </p:nvPr>
        </p:nvSpPr>
        <p:spPr>
          <a:xfrm>
            <a:off x="486027"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50436745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 - cover A (red)">
    <p:spTree>
      <p:nvGrpSpPr>
        <p:cNvPr id="1" name=""/>
        <p:cNvGrpSpPr/>
        <p:nvPr/>
      </p:nvGrpSpPr>
      <p:grpSpPr>
        <a:xfrm>
          <a:off x="0" y="0"/>
          <a:ext cx="0" cy="0"/>
          <a:chOff x="0" y="0"/>
          <a:chExt cx="0" cy="0"/>
        </a:xfrm>
      </p:grpSpPr>
      <p:grpSp>
        <p:nvGrpSpPr>
          <p:cNvPr id="2" name="cornerstone + logo">
            <a:extLst>
              <a:ext uri="{FF2B5EF4-FFF2-40B4-BE49-F238E27FC236}">
                <a16:creationId xmlns:a16="http://schemas.microsoft.com/office/drawing/2014/main" id="{30C682E1-3C79-5A20-C995-A290690A8AF5}"/>
              </a:ext>
            </a:extLst>
          </p:cNvPr>
          <p:cNvGrpSpPr>
            <a:grpSpLocks noGrp="1" noUngrp="1" noRot="1" noMove="1" noResize="1"/>
          </p:cNvGrpSpPr>
          <p:nvPr userDrawn="1"/>
        </p:nvGrpSpPr>
        <p:grpSpPr>
          <a:xfrm>
            <a:off x="9266424" y="4805452"/>
            <a:ext cx="2931926" cy="2052548"/>
            <a:chOff x="9261600" y="4805452"/>
            <a:chExt cx="2930400" cy="2052548"/>
          </a:xfrm>
        </p:grpSpPr>
        <p:sp>
          <p:nvSpPr>
            <p:cNvPr id="36" name="cornerstone">
              <a:extLst>
                <a:ext uri="{FF2B5EF4-FFF2-40B4-BE49-F238E27FC236}">
                  <a16:creationId xmlns:a16="http://schemas.microsoft.com/office/drawing/2014/main" id="{9F0DB71B-9144-C8F0-3367-372BBAE73964}"/>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37" name="BDO logo">
              <a:extLst>
                <a:ext uri="{FF2B5EF4-FFF2-40B4-BE49-F238E27FC236}">
                  <a16:creationId xmlns:a16="http://schemas.microsoft.com/office/drawing/2014/main" id="{5536286A-0188-9F78-4764-5465EB645ABF}"/>
                </a:ext>
              </a:extLst>
            </p:cNvPr>
            <p:cNvGrpSpPr>
              <a:grpSpLocks noGrp="1" noUngrp="1" noRot="1" noMove="1" noResize="1"/>
            </p:cNvGrpSpPr>
            <p:nvPr userDrawn="1"/>
          </p:nvGrpSpPr>
          <p:grpSpPr>
            <a:xfrm>
              <a:off x="10863808" y="6124766"/>
              <a:ext cx="970457" cy="372942"/>
              <a:chOff x="10870156" y="6124766"/>
              <a:chExt cx="970457" cy="372942"/>
            </a:xfrm>
          </p:grpSpPr>
          <p:sp>
            <p:nvSpPr>
              <p:cNvPr id="38" name="Vrije vorm: vorm 37">
                <a:extLst>
                  <a:ext uri="{FF2B5EF4-FFF2-40B4-BE49-F238E27FC236}">
                    <a16:creationId xmlns:a16="http://schemas.microsoft.com/office/drawing/2014/main" id="{63F9D715-30D1-176D-C434-9908D06E0869}"/>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39" name="Vrije vorm: vorm 38">
                <a:extLst>
                  <a:ext uri="{FF2B5EF4-FFF2-40B4-BE49-F238E27FC236}">
                    <a16:creationId xmlns:a16="http://schemas.microsoft.com/office/drawing/2014/main" id="{B2CAD6C4-6A07-068C-FABB-42356A8DF892}"/>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40" name="Vrije vorm: vorm 39">
                <a:extLst>
                  <a:ext uri="{FF2B5EF4-FFF2-40B4-BE49-F238E27FC236}">
                    <a16:creationId xmlns:a16="http://schemas.microsoft.com/office/drawing/2014/main" id="{127F8D2F-951D-6154-222A-DCD7BF08738B}"/>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41" name="Vrije vorm: vorm 40">
                <a:extLst>
                  <a:ext uri="{FF2B5EF4-FFF2-40B4-BE49-F238E27FC236}">
                    <a16:creationId xmlns:a16="http://schemas.microsoft.com/office/drawing/2014/main" id="{5726C4DA-1227-D3AA-D489-B33D9B933CDE}"/>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42" name="Vrije vorm: vorm 41">
                <a:extLst>
                  <a:ext uri="{FF2B5EF4-FFF2-40B4-BE49-F238E27FC236}">
                    <a16:creationId xmlns:a16="http://schemas.microsoft.com/office/drawing/2014/main" id="{10D2BC41-718B-26A7-8037-004A1FF47ABF}"/>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47" name="picture placeholder">
            <a:extLst>
              <a:ext uri="{FF2B5EF4-FFF2-40B4-BE49-F238E27FC236}">
                <a16:creationId xmlns:a16="http://schemas.microsoft.com/office/drawing/2014/main" id="{905CD8B0-D3C2-45D6-427C-3D5718145317}"/>
              </a:ext>
            </a:extLst>
          </p:cNvPr>
          <p:cNvSpPr>
            <a:spLocks noGrp="1"/>
          </p:cNvSpPr>
          <p:nvPr>
            <p:ph type="pic" sz="quarter" idx="10" hasCustomPrompt="1"/>
          </p:nvPr>
        </p:nvSpPr>
        <p:spPr>
          <a:xfrm>
            <a:off x="-4846041" y="-605699"/>
            <a:ext cx="12198350" cy="6858000"/>
          </a:xfrm>
          <a:custGeom>
            <a:avLst/>
            <a:gdLst>
              <a:gd name="connsiteX0" fmla="*/ 0 w 12192000"/>
              <a:gd name="connsiteY0" fmla="*/ 0 h 6858000"/>
              <a:gd name="connsiteX1" fmla="*/ 12192000 w 12192000"/>
              <a:gd name="connsiteY1" fmla="*/ 0 h 6858000"/>
              <a:gd name="connsiteX2" fmla="*/ 12192000 w 12192000"/>
              <a:gd name="connsiteY2" fmla="*/ 4805452 h 6858000"/>
              <a:gd name="connsiteX3" fmla="*/ 9261602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4805452"/>
                </a:lnTo>
                <a:lnTo>
                  <a:pt x="9261602" y="6858000"/>
                </a:lnTo>
                <a:lnTo>
                  <a:pt x="0" y="6858000"/>
                </a:lnTo>
                <a:close/>
              </a:path>
            </a:pathLst>
          </a:custGeom>
          <a:solidFill>
            <a:srgbClr val="F2F2F2"/>
          </a:solidFill>
        </p:spPr>
        <p:txBody>
          <a:bodyPr wrap="square" tIns="180000" rIns="486000" anchor="t" anchorCtr="0">
            <a:noAutofit/>
          </a:bodyPr>
          <a:lstStyle>
            <a:lvl1pPr marL="0" indent="0" algn="r">
              <a:buFont typeface="Arial" panose="020B0604020202020204" pitchFamily="34" charset="0"/>
              <a:buNone/>
              <a:defRPr sz="800" b="0">
                <a:solidFill>
                  <a:srgbClr val="ADADAD"/>
                </a:solidFill>
              </a:defRPr>
            </a:lvl1pPr>
            <a:lvl2pPr marL="0" indent="0" algn="r">
              <a:buNone/>
              <a:defRPr sz="800" b="0">
                <a:solidFill>
                  <a:srgbClr val="333333"/>
                </a:solidFill>
              </a:defRPr>
            </a:lvl2pPr>
            <a:lvl3pPr marL="0" indent="0" algn="r">
              <a:buNone/>
              <a:defRPr sz="800" b="0">
                <a:solidFill>
                  <a:srgbClr val="333333"/>
                </a:solidFill>
              </a:defRPr>
            </a:lvl3pPr>
            <a:lvl4pPr marL="0" indent="0" algn="r">
              <a:buNone/>
              <a:defRPr sz="800" b="0">
                <a:solidFill>
                  <a:srgbClr val="333333"/>
                </a:solidFill>
              </a:defRPr>
            </a:lvl4pPr>
            <a:lvl5pPr marL="0" indent="0" algn="r">
              <a:buNone/>
              <a:defRPr sz="800" b="0">
                <a:solidFill>
                  <a:srgbClr val="333333"/>
                </a:solidFill>
              </a:defRPr>
            </a:lvl5pPr>
            <a:lvl6pPr marL="0" indent="0" algn="r">
              <a:buFont typeface="Arial" panose="020B0604020202020204" pitchFamily="34" charset="0"/>
              <a:buNone/>
              <a:defRPr sz="800" b="0">
                <a:solidFill>
                  <a:srgbClr val="333333"/>
                </a:solidFill>
              </a:defRPr>
            </a:lvl6pPr>
            <a:lvl7pPr marL="0" indent="0" algn="r">
              <a:buFont typeface="Arial" panose="020B0604020202020204" pitchFamily="34" charset="0"/>
              <a:buNone/>
              <a:defRPr sz="800" b="0">
                <a:solidFill>
                  <a:srgbClr val="333333"/>
                </a:solidFill>
              </a:defRPr>
            </a:lvl7pPr>
            <a:lvl8pPr marL="0" indent="0" algn="r">
              <a:buFont typeface="Arial" panose="020B0604020202020204" pitchFamily="34" charset="0"/>
              <a:buNone/>
              <a:defRPr sz="800" b="0">
                <a:solidFill>
                  <a:srgbClr val="333333"/>
                </a:solidFill>
              </a:defRPr>
            </a:lvl8pPr>
            <a:lvl9pPr marL="0" indent="0" algn="r">
              <a:buFont typeface="Arial" panose="020B0604020202020204" pitchFamily="34" charset="0"/>
              <a:buNone/>
              <a:defRPr sz="800" b="0">
                <a:solidFill>
                  <a:srgbClr val="333333"/>
                </a:solidFill>
              </a:defRPr>
            </a:lvl9pPr>
          </a:lstStyle>
          <a:p>
            <a:r>
              <a:rPr lang="en-US"/>
              <a:t>TO ADD A PICTURE: CLICK ICON or GO TO THE TOP MENU RIBBON AND CHOOSE ‘INSERT’ / ‘PICTURES’</a:t>
            </a:r>
          </a:p>
        </p:txBody>
      </p:sp>
      <p:sp>
        <p:nvSpPr>
          <p:cNvPr id="4" name="entity name placeholder">
            <a:extLst>
              <a:ext uri="{FF2B5EF4-FFF2-40B4-BE49-F238E27FC236}">
                <a16:creationId xmlns:a16="http://schemas.microsoft.com/office/drawing/2014/main" id="{02B7C3DA-4528-9546-06BE-457BD1C224FD}"/>
              </a:ext>
            </a:extLst>
          </p:cNvPr>
          <p:cNvSpPr>
            <a:spLocks noGrp="1" noRot="1" noMove="1" noResize="1" noEditPoints="1" noAdjustHandles="1" noChangeArrowheads="1" noChangeShapeType="1"/>
          </p:cNvSpPr>
          <p:nvPr>
            <p:ph type="body" sz="quarter" idx="13" hasCustomPrompt="1"/>
          </p:nvPr>
        </p:nvSpPr>
        <p:spPr>
          <a:xfrm>
            <a:off x="6278400" y="417617"/>
            <a:ext cx="5432400" cy="276999"/>
          </a:xfrm>
        </p:spPr>
        <p:txBody>
          <a:bodyPr wrap="square">
            <a:spAutoFit/>
          </a:bodyPr>
          <a:lstStyle>
            <a:lvl1pPr marL="0" indent="0" algn="r">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Font typeface="Arial" panose="020B0604020202020204" pitchFamily="34" charset="0"/>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r>
              <a:rPr lang="en-US"/>
              <a:t>OPTIONAL: ENTITY NAME</a:t>
            </a:r>
          </a:p>
        </p:txBody>
      </p:sp>
      <p:sp>
        <p:nvSpPr>
          <p:cNvPr id="48" name="author placeholder">
            <a:extLst>
              <a:ext uri="{FF2B5EF4-FFF2-40B4-BE49-F238E27FC236}">
                <a16:creationId xmlns:a16="http://schemas.microsoft.com/office/drawing/2014/main" id="{8E35709C-3AC1-98C9-FD70-88EE725D221B}"/>
              </a:ext>
            </a:extLst>
          </p:cNvPr>
          <p:cNvSpPr>
            <a:spLocks noGrp="1" noRot="1" noMove="1" noResize="1" noEditPoints="1" noAdjustHandles="1" noChangeArrowheads="1" noChangeShapeType="1"/>
          </p:cNvSpPr>
          <p:nvPr>
            <p:ph type="body" sz="quarter" idx="11" hasCustomPrompt="1"/>
          </p:nvPr>
        </p:nvSpPr>
        <p:spPr>
          <a:xfrm>
            <a:off x="486027" y="5913894"/>
            <a:ext cx="5432400"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p>
        </p:txBody>
      </p:sp>
      <p:sp>
        <p:nvSpPr>
          <p:cNvPr id="49" name="subtitle placeholder">
            <a:extLst>
              <a:ext uri="{FF2B5EF4-FFF2-40B4-BE49-F238E27FC236}">
                <a16:creationId xmlns:a16="http://schemas.microsoft.com/office/drawing/2014/main" id="{B94049F6-C9BD-0636-18CF-220E1F69B9FE}"/>
              </a:ext>
            </a:extLst>
          </p:cNvPr>
          <p:cNvSpPr>
            <a:spLocks noGrp="1" noRot="1" noMove="1" noResize="1" noEditPoints="1" noAdjustHandles="1" noChangeArrowheads="1" noChangeShapeType="1"/>
          </p:cNvSpPr>
          <p:nvPr>
            <p:ph type="subTitle" idx="1"/>
          </p:nvPr>
        </p:nvSpPr>
        <p:spPr>
          <a:xfrm>
            <a:off x="486027"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50" name="title placeholder">
            <a:extLst>
              <a:ext uri="{FF2B5EF4-FFF2-40B4-BE49-F238E27FC236}">
                <a16:creationId xmlns:a16="http://schemas.microsoft.com/office/drawing/2014/main" id="{C3CB9B2D-7A43-F4BF-8F92-3B6319450968}"/>
              </a:ext>
            </a:extLst>
          </p:cNvPr>
          <p:cNvSpPr>
            <a:spLocks noGrp="1" noRot="1" noMove="1" noResize="1" noEditPoints="1" noAdjustHandles="1" noChangeArrowheads="1" noChangeShapeType="1"/>
          </p:cNvSpPr>
          <p:nvPr>
            <p:ph type="title"/>
          </p:nvPr>
        </p:nvSpPr>
        <p:spPr>
          <a:xfrm>
            <a:off x="486027"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268790718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 - cover B (red)">
    <p:spTree>
      <p:nvGrpSpPr>
        <p:cNvPr id="1" name=""/>
        <p:cNvGrpSpPr/>
        <p:nvPr/>
      </p:nvGrpSpPr>
      <p:grpSpPr>
        <a:xfrm>
          <a:off x="0" y="0"/>
          <a:ext cx="0" cy="0"/>
          <a:chOff x="0" y="0"/>
          <a:chExt cx="0" cy="0"/>
        </a:xfrm>
      </p:grpSpPr>
      <p:sp>
        <p:nvSpPr>
          <p:cNvPr id="44" name="picture placeholder">
            <a:extLst>
              <a:ext uri="{FF2B5EF4-FFF2-40B4-BE49-F238E27FC236}">
                <a16:creationId xmlns:a16="http://schemas.microsoft.com/office/drawing/2014/main" id="{E98AA444-99B7-155E-5F9C-8196C367D6BB}"/>
              </a:ext>
            </a:extLst>
          </p:cNvPr>
          <p:cNvSpPr>
            <a:spLocks noGrp="1" noRot="1" noMove="1" noResize="1" noEditPoints="1" noAdjustHandles="1" noChangeArrowheads="1" noChangeShapeType="1"/>
          </p:cNvSpPr>
          <p:nvPr>
            <p:ph type="pic" sz="quarter" idx="16" hasCustomPrompt="1"/>
          </p:nvPr>
        </p:nvSpPr>
        <p:spPr>
          <a:xfrm>
            <a:off x="-1" y="0"/>
            <a:ext cx="12198349" cy="6858000"/>
          </a:xfrm>
          <a:custGeom>
            <a:avLst/>
            <a:gdLst>
              <a:gd name="connsiteX0" fmla="*/ 0 w 12198349"/>
              <a:gd name="connsiteY0" fmla="*/ 0 h 6858000"/>
              <a:gd name="connsiteX1" fmla="*/ 12198349 w 12198349"/>
              <a:gd name="connsiteY1" fmla="*/ 0 h 6858000"/>
              <a:gd name="connsiteX2" fmla="*/ 12198349 w 12198349"/>
              <a:gd name="connsiteY2" fmla="*/ 4805454 h 6858000"/>
              <a:gd name="connsiteX3" fmla="*/ 9266426 w 12198349"/>
              <a:gd name="connsiteY3" fmla="*/ 6858000 h 6858000"/>
              <a:gd name="connsiteX4" fmla="*/ 0 w 1219834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349" h="6858000">
                <a:moveTo>
                  <a:pt x="0" y="0"/>
                </a:moveTo>
                <a:lnTo>
                  <a:pt x="12198349" y="0"/>
                </a:lnTo>
                <a:lnTo>
                  <a:pt x="12198349" y="4805454"/>
                </a:lnTo>
                <a:lnTo>
                  <a:pt x="9266426" y="6858000"/>
                </a:lnTo>
                <a:lnTo>
                  <a:pt x="0" y="6858000"/>
                </a:lnTo>
                <a:close/>
              </a:path>
            </a:pathLst>
          </a:custGeom>
          <a:solidFill>
            <a:srgbClr val="F2F2F2"/>
          </a:solidFill>
        </p:spPr>
        <p:txBody>
          <a:bodyPr wrap="square" lIns="486000" tIns="180000">
            <a:noAutofit/>
          </a:bodyPr>
          <a:lstStyle>
            <a:lvl1pPr>
              <a:defRPr sz="800">
                <a:solidFill>
                  <a:srgbClr val="ADADAD"/>
                </a:solidFill>
              </a:defRPr>
            </a:lvl1pPr>
          </a:lstStyle>
          <a:p>
            <a:r>
              <a:rPr lang="en-US"/>
              <a:t>TO ADD A PICTURE: CLICK ICON or GO TO THE TOP MENU RIBBON AND CHOOSE ‘INSERT’ / ‘PICTURES’</a:t>
            </a:r>
          </a:p>
        </p:txBody>
      </p:sp>
      <p:sp>
        <p:nvSpPr>
          <p:cNvPr id="43" name="2nd shape placeholder">
            <a:extLst>
              <a:ext uri="{FF2B5EF4-FFF2-40B4-BE49-F238E27FC236}">
                <a16:creationId xmlns:a16="http://schemas.microsoft.com/office/drawing/2014/main" id="{67BAF759-E03A-011E-0E8B-6271EABBD3DA}"/>
              </a:ext>
            </a:extLst>
          </p:cNvPr>
          <p:cNvSpPr>
            <a:spLocks noGrp="1" noRot="1" noMove="1" noResize="1" noEditPoints="1" noAdjustHandles="1" noChangeArrowheads="1" noChangeShapeType="1"/>
          </p:cNvSpPr>
          <p:nvPr>
            <p:ph type="body" sz="quarter" idx="17"/>
          </p:nvPr>
        </p:nvSpPr>
        <p:spPr>
          <a:xfrm>
            <a:off x="7395212" y="1"/>
            <a:ext cx="4803138" cy="5480733"/>
          </a:xfrm>
          <a:custGeom>
            <a:avLst/>
            <a:gdLst>
              <a:gd name="connsiteX0" fmla="*/ 0 w 4803138"/>
              <a:gd name="connsiteY0" fmla="*/ 0 h 5480733"/>
              <a:gd name="connsiteX1" fmla="*/ 4803138 w 4803138"/>
              <a:gd name="connsiteY1" fmla="*/ 0 h 5480733"/>
              <a:gd name="connsiteX2" fmla="*/ 4803138 w 4803138"/>
              <a:gd name="connsiteY2" fmla="*/ 4805452 h 5480733"/>
              <a:gd name="connsiteX3" fmla="*/ 3838545 w 4803138"/>
              <a:gd name="connsiteY3" fmla="*/ 5480733 h 5480733"/>
            </a:gdLst>
            <a:ahLst/>
            <a:cxnLst>
              <a:cxn ang="0">
                <a:pos x="connsiteX0" y="connsiteY0"/>
              </a:cxn>
              <a:cxn ang="0">
                <a:pos x="connsiteX1" y="connsiteY1"/>
              </a:cxn>
              <a:cxn ang="0">
                <a:pos x="connsiteX2" y="connsiteY2"/>
              </a:cxn>
              <a:cxn ang="0">
                <a:pos x="connsiteX3" y="connsiteY3"/>
              </a:cxn>
            </a:cxnLst>
            <a:rect l="l" t="t" r="r" b="b"/>
            <a:pathLst>
              <a:path w="4803138" h="5480733">
                <a:moveTo>
                  <a:pt x="0" y="0"/>
                </a:moveTo>
                <a:lnTo>
                  <a:pt x="4803138" y="0"/>
                </a:lnTo>
                <a:lnTo>
                  <a:pt x="4803138" y="4805452"/>
                </a:lnTo>
                <a:lnTo>
                  <a:pt x="3838545" y="5480733"/>
                </a:lnTo>
                <a:close/>
              </a:path>
            </a:pathLst>
          </a:custGeom>
          <a:solidFill>
            <a:srgbClr val="333333"/>
          </a:solidFill>
        </p:spPr>
        <p:txBody>
          <a:bodyPr wrap="square" tIns="414000" rIns="486000">
            <a:noAutofit/>
          </a:bodyPr>
          <a:lstStyle>
            <a:lvl1pPr marL="0" indent="0" algn="r">
              <a:lnSpc>
                <a:spcPct val="90000"/>
              </a:lnSpc>
              <a:buFont typeface="+mj-lt"/>
              <a:buNone/>
              <a:defRPr sz="1800" b="0">
                <a:solidFill>
                  <a:schemeClr val="bg1"/>
                </a:solidFill>
              </a:defRPr>
            </a:lvl1pPr>
            <a:lvl2pPr marL="0" indent="0" algn="r">
              <a:buFont typeface="+mj-lt"/>
              <a:buNone/>
              <a:defRPr sz="1800" b="0">
                <a:solidFill>
                  <a:schemeClr val="bg1"/>
                </a:solidFill>
              </a:defRPr>
            </a:lvl2pPr>
            <a:lvl3pPr marL="0" indent="0" algn="r">
              <a:buFont typeface="+mj-lt"/>
              <a:buNone/>
              <a:defRPr sz="1800" b="0">
                <a:solidFill>
                  <a:schemeClr val="bg1"/>
                </a:solidFill>
              </a:defRPr>
            </a:lvl3pPr>
            <a:lvl4pPr marL="0" indent="0" algn="r">
              <a:buFont typeface="+mj-lt"/>
              <a:buNone/>
              <a:defRPr sz="1800" b="0">
                <a:solidFill>
                  <a:schemeClr val="bg1"/>
                </a:solidFill>
              </a:defRPr>
            </a:lvl4pPr>
            <a:lvl5pPr marL="0" indent="0" algn="r">
              <a:buFont typeface="+mj-lt"/>
              <a:buNone/>
              <a:defRPr sz="1800" b="0">
                <a:solidFill>
                  <a:schemeClr val="bg1"/>
                </a:solidFill>
              </a:defRPr>
            </a:lvl5pPr>
          </a:lstStyle>
          <a:p>
            <a:pPr lvl="0"/>
            <a:endParaRPr lang="nl-NL"/>
          </a:p>
        </p:txBody>
      </p:sp>
      <p:grpSp>
        <p:nvGrpSpPr>
          <p:cNvPr id="2" name="cornerstone + logo">
            <a:extLst>
              <a:ext uri="{FF2B5EF4-FFF2-40B4-BE49-F238E27FC236}">
                <a16:creationId xmlns:a16="http://schemas.microsoft.com/office/drawing/2014/main" id="{D2F84061-EB86-CD8F-4200-48B6B3C4C36A}"/>
              </a:ext>
            </a:extLst>
          </p:cNvPr>
          <p:cNvGrpSpPr>
            <a:grpSpLocks noGrp="1" noUngrp="1" noRot="1" noMove="1" noResize="1"/>
          </p:cNvGrpSpPr>
          <p:nvPr userDrawn="1"/>
        </p:nvGrpSpPr>
        <p:grpSpPr>
          <a:xfrm>
            <a:off x="9266424" y="4805452"/>
            <a:ext cx="2931926" cy="2052548"/>
            <a:chOff x="9261600" y="4805452"/>
            <a:chExt cx="2930400" cy="2052548"/>
          </a:xfrm>
        </p:grpSpPr>
        <p:sp>
          <p:nvSpPr>
            <p:cNvPr id="3" name="cornerstone">
              <a:extLst>
                <a:ext uri="{FF2B5EF4-FFF2-40B4-BE49-F238E27FC236}">
                  <a16:creationId xmlns:a16="http://schemas.microsoft.com/office/drawing/2014/main" id="{F09DFB0A-131A-073F-117E-1D2CE8BF2C60}"/>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5" name="BDO logo">
              <a:extLst>
                <a:ext uri="{FF2B5EF4-FFF2-40B4-BE49-F238E27FC236}">
                  <a16:creationId xmlns:a16="http://schemas.microsoft.com/office/drawing/2014/main" id="{0FB4BBFE-7E4A-9B0A-4319-A021DE06DD18}"/>
                </a:ext>
              </a:extLst>
            </p:cNvPr>
            <p:cNvGrpSpPr>
              <a:grpSpLocks noGrp="1" noUngrp="1" noRot="1" noMove="1" noResize="1"/>
            </p:cNvGrpSpPr>
            <p:nvPr userDrawn="1"/>
          </p:nvGrpSpPr>
          <p:grpSpPr>
            <a:xfrm>
              <a:off x="10863808" y="6124766"/>
              <a:ext cx="970457" cy="372942"/>
              <a:chOff x="10870156" y="6124766"/>
              <a:chExt cx="970457" cy="372942"/>
            </a:xfrm>
          </p:grpSpPr>
          <p:sp>
            <p:nvSpPr>
              <p:cNvPr id="6" name="Vrije vorm: vorm 5">
                <a:extLst>
                  <a:ext uri="{FF2B5EF4-FFF2-40B4-BE49-F238E27FC236}">
                    <a16:creationId xmlns:a16="http://schemas.microsoft.com/office/drawing/2014/main" id="{E244A822-CF6F-B69D-24AB-C780B956EA44}"/>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9" name="Vrije vorm: vorm 8">
                <a:extLst>
                  <a:ext uri="{FF2B5EF4-FFF2-40B4-BE49-F238E27FC236}">
                    <a16:creationId xmlns:a16="http://schemas.microsoft.com/office/drawing/2014/main" id="{F7E3B60D-503B-DCAF-CF10-01C24A9681A8}"/>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0" name="Vrije vorm: vorm 9">
                <a:extLst>
                  <a:ext uri="{FF2B5EF4-FFF2-40B4-BE49-F238E27FC236}">
                    <a16:creationId xmlns:a16="http://schemas.microsoft.com/office/drawing/2014/main" id="{C8FCBD84-CEDE-21E4-8B51-A0F615BF6ED1}"/>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70568914-8903-7162-0EDD-AEC4A0CA6D82}"/>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DBE94AD5-1570-848A-CEAD-543C02FCC3C3}"/>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48" name="author placeholder">
            <a:extLst>
              <a:ext uri="{FF2B5EF4-FFF2-40B4-BE49-F238E27FC236}">
                <a16:creationId xmlns:a16="http://schemas.microsoft.com/office/drawing/2014/main" id="{8E35709C-3AC1-98C9-FD70-88EE725D221B}"/>
              </a:ext>
            </a:extLst>
          </p:cNvPr>
          <p:cNvSpPr>
            <a:spLocks noGrp="1" noRot="1" noMove="1" noResize="1" noEditPoints="1" noAdjustHandles="1" noChangeArrowheads="1" noChangeShapeType="1"/>
          </p:cNvSpPr>
          <p:nvPr>
            <p:ph type="body" sz="quarter" idx="11" hasCustomPrompt="1"/>
          </p:nvPr>
        </p:nvSpPr>
        <p:spPr>
          <a:xfrm>
            <a:off x="486027" y="5913894"/>
            <a:ext cx="5432400"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p>
        </p:txBody>
      </p:sp>
      <p:sp>
        <p:nvSpPr>
          <p:cNvPr id="49" name="subtitle placeholder">
            <a:extLst>
              <a:ext uri="{FF2B5EF4-FFF2-40B4-BE49-F238E27FC236}">
                <a16:creationId xmlns:a16="http://schemas.microsoft.com/office/drawing/2014/main" id="{B94049F6-C9BD-0636-18CF-220E1F69B9FE}"/>
              </a:ext>
            </a:extLst>
          </p:cNvPr>
          <p:cNvSpPr>
            <a:spLocks noGrp="1" noRot="1" noMove="1" noResize="1" noEditPoints="1" noAdjustHandles="1" noChangeArrowheads="1" noChangeShapeType="1"/>
          </p:cNvSpPr>
          <p:nvPr>
            <p:ph type="subTitle" idx="1"/>
          </p:nvPr>
        </p:nvSpPr>
        <p:spPr>
          <a:xfrm>
            <a:off x="486027"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50" name="title placeholder">
            <a:extLst>
              <a:ext uri="{FF2B5EF4-FFF2-40B4-BE49-F238E27FC236}">
                <a16:creationId xmlns:a16="http://schemas.microsoft.com/office/drawing/2014/main" id="{C3CB9B2D-7A43-F4BF-8F92-3B6319450968}"/>
              </a:ext>
            </a:extLst>
          </p:cNvPr>
          <p:cNvSpPr>
            <a:spLocks noGrp="1" noRot="1" noMove="1" noResize="1" noEditPoints="1" noAdjustHandles="1" noChangeArrowheads="1" noChangeShapeType="1"/>
          </p:cNvSpPr>
          <p:nvPr>
            <p:ph type="title"/>
          </p:nvPr>
        </p:nvSpPr>
        <p:spPr>
          <a:xfrm>
            <a:off x="486027"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376372577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 - cover C.01 (red)">
    <p:spTree>
      <p:nvGrpSpPr>
        <p:cNvPr id="1" name=""/>
        <p:cNvGrpSpPr/>
        <p:nvPr/>
      </p:nvGrpSpPr>
      <p:grpSpPr>
        <a:xfrm>
          <a:off x="0" y="0"/>
          <a:ext cx="0" cy="0"/>
          <a:chOff x="0" y="0"/>
          <a:chExt cx="0" cy="0"/>
        </a:xfrm>
      </p:grpSpPr>
      <p:grpSp>
        <p:nvGrpSpPr>
          <p:cNvPr id="2" name="cornerstone + logo">
            <a:extLst>
              <a:ext uri="{FF2B5EF4-FFF2-40B4-BE49-F238E27FC236}">
                <a16:creationId xmlns:a16="http://schemas.microsoft.com/office/drawing/2014/main" id="{D2F84061-EB86-CD8F-4200-48B6B3C4C36A}"/>
              </a:ext>
            </a:extLst>
          </p:cNvPr>
          <p:cNvGrpSpPr>
            <a:grpSpLocks noGrp="1" noUngrp="1" noRot="1" noMove="1" noResize="1"/>
          </p:cNvGrpSpPr>
          <p:nvPr userDrawn="1"/>
        </p:nvGrpSpPr>
        <p:grpSpPr>
          <a:xfrm>
            <a:off x="9266424" y="4805452"/>
            <a:ext cx="2931926" cy="2052548"/>
            <a:chOff x="9261600" y="4805452"/>
            <a:chExt cx="2930400" cy="2052548"/>
          </a:xfrm>
        </p:grpSpPr>
        <p:sp>
          <p:nvSpPr>
            <p:cNvPr id="3" name="cornerstone">
              <a:extLst>
                <a:ext uri="{FF2B5EF4-FFF2-40B4-BE49-F238E27FC236}">
                  <a16:creationId xmlns:a16="http://schemas.microsoft.com/office/drawing/2014/main" id="{F09DFB0A-131A-073F-117E-1D2CE8BF2C60}"/>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5" name="BDO logo">
              <a:extLst>
                <a:ext uri="{FF2B5EF4-FFF2-40B4-BE49-F238E27FC236}">
                  <a16:creationId xmlns:a16="http://schemas.microsoft.com/office/drawing/2014/main" id="{0FB4BBFE-7E4A-9B0A-4319-A021DE06DD18}"/>
                </a:ext>
              </a:extLst>
            </p:cNvPr>
            <p:cNvGrpSpPr>
              <a:grpSpLocks noGrp="1" noUngrp="1" noRot="1" noMove="1" noResize="1"/>
            </p:cNvGrpSpPr>
            <p:nvPr userDrawn="1"/>
          </p:nvGrpSpPr>
          <p:grpSpPr>
            <a:xfrm>
              <a:off x="10863808" y="6124766"/>
              <a:ext cx="970457" cy="372942"/>
              <a:chOff x="10870156" y="6124766"/>
              <a:chExt cx="970457" cy="372942"/>
            </a:xfrm>
          </p:grpSpPr>
          <p:sp>
            <p:nvSpPr>
              <p:cNvPr id="6" name="Vrije vorm: vorm 5">
                <a:extLst>
                  <a:ext uri="{FF2B5EF4-FFF2-40B4-BE49-F238E27FC236}">
                    <a16:creationId xmlns:a16="http://schemas.microsoft.com/office/drawing/2014/main" id="{E244A822-CF6F-B69D-24AB-C780B956EA44}"/>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9" name="Vrije vorm: vorm 8">
                <a:extLst>
                  <a:ext uri="{FF2B5EF4-FFF2-40B4-BE49-F238E27FC236}">
                    <a16:creationId xmlns:a16="http://schemas.microsoft.com/office/drawing/2014/main" id="{F7E3B60D-503B-DCAF-CF10-01C24A9681A8}"/>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0" name="Vrije vorm: vorm 9">
                <a:extLst>
                  <a:ext uri="{FF2B5EF4-FFF2-40B4-BE49-F238E27FC236}">
                    <a16:creationId xmlns:a16="http://schemas.microsoft.com/office/drawing/2014/main" id="{C8FCBD84-CEDE-21E4-8B51-A0F615BF6ED1}"/>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70568914-8903-7162-0EDD-AEC4A0CA6D82}"/>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DBE94AD5-1570-848A-CEAD-543C02FCC3C3}"/>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16" name="picture placeholder">
            <a:extLst>
              <a:ext uri="{FF2B5EF4-FFF2-40B4-BE49-F238E27FC236}">
                <a16:creationId xmlns:a16="http://schemas.microsoft.com/office/drawing/2014/main" id="{A17633F4-4046-91A1-4DCE-F1309A9BB71E}"/>
              </a:ext>
            </a:extLst>
          </p:cNvPr>
          <p:cNvSpPr>
            <a:spLocks noGrp="1" noRot="1" noMove="1" noResize="1" noEditPoints="1" noAdjustHandles="1" noChangeArrowheads="1" noChangeShapeType="1"/>
          </p:cNvSpPr>
          <p:nvPr>
            <p:ph type="pic" sz="quarter" idx="10" hasCustomPrompt="1"/>
          </p:nvPr>
        </p:nvSpPr>
        <p:spPr>
          <a:xfrm>
            <a:off x="0" y="0"/>
            <a:ext cx="12198350" cy="6858000"/>
          </a:xfrm>
          <a:custGeom>
            <a:avLst/>
            <a:gdLst>
              <a:gd name="connsiteX0" fmla="*/ 0 w 12192000"/>
              <a:gd name="connsiteY0" fmla="*/ 0 h 6858000"/>
              <a:gd name="connsiteX1" fmla="*/ 12192000 w 12192000"/>
              <a:gd name="connsiteY1" fmla="*/ 0 h 6858000"/>
              <a:gd name="connsiteX2" fmla="*/ 12192000 w 12192000"/>
              <a:gd name="connsiteY2" fmla="*/ 4805452 h 6858000"/>
              <a:gd name="connsiteX3" fmla="*/ 9261602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4805452"/>
                </a:lnTo>
                <a:lnTo>
                  <a:pt x="9261602" y="6858000"/>
                </a:lnTo>
                <a:lnTo>
                  <a:pt x="0" y="6858000"/>
                </a:lnTo>
                <a:close/>
              </a:path>
            </a:pathLst>
          </a:custGeom>
          <a:solidFill>
            <a:srgbClr val="F2F2F2"/>
          </a:solidFill>
        </p:spPr>
        <p:txBody>
          <a:bodyPr wrap="square" lIns="0" tIns="180000" rIns="486000" bIns="0" anchor="t" anchorCtr="0">
            <a:noAutofit/>
          </a:bodyPr>
          <a:lstStyle>
            <a:lvl1pPr marL="0" indent="0" algn="r">
              <a:buFont typeface="Arial" panose="020B0604020202020204" pitchFamily="34" charset="0"/>
              <a:buNone/>
              <a:defRPr sz="800" b="0">
                <a:solidFill>
                  <a:srgbClr val="ADADAD"/>
                </a:solidFill>
              </a:defRPr>
            </a:lvl1pPr>
            <a:lvl2pPr marL="0" indent="0" algn="l">
              <a:buFont typeface="Arial" panose="020B0604020202020204" pitchFamily="34" charset="0"/>
              <a:buNone/>
              <a:defRPr sz="800" b="0">
                <a:solidFill>
                  <a:srgbClr val="333333"/>
                </a:solidFill>
              </a:defRPr>
            </a:lvl2pPr>
            <a:lvl3pPr marL="0" indent="0" algn="l">
              <a:buFont typeface="Arial" panose="020B0604020202020204" pitchFamily="34" charset="0"/>
              <a:buNone/>
              <a:defRPr sz="800" b="0">
                <a:solidFill>
                  <a:srgbClr val="333333"/>
                </a:solidFill>
              </a:defRPr>
            </a:lvl3pPr>
            <a:lvl4pPr marL="0" indent="0" algn="l">
              <a:buFont typeface="Arial" panose="020B0604020202020204" pitchFamily="34" charset="0"/>
              <a:buNone/>
              <a:defRPr sz="800" b="0">
                <a:solidFill>
                  <a:srgbClr val="333333"/>
                </a:solidFill>
              </a:defRPr>
            </a:lvl4pPr>
            <a:lvl5pPr marL="0" indent="0" algn="l">
              <a:buFont typeface="Arial" panose="020B0604020202020204" pitchFamily="34" charset="0"/>
              <a:buNone/>
              <a:defRPr sz="800" b="0">
                <a:solidFill>
                  <a:srgbClr val="333333"/>
                </a:solidFill>
              </a:defRPr>
            </a:lvl5pPr>
            <a:lvl6pPr marL="0" indent="0" algn="l">
              <a:buFont typeface="Arial" panose="020B0604020202020204" pitchFamily="34" charset="0"/>
              <a:buNone/>
              <a:defRPr sz="800" b="0">
                <a:solidFill>
                  <a:srgbClr val="333333"/>
                </a:solidFill>
              </a:defRPr>
            </a:lvl6pPr>
            <a:lvl7pPr marL="0" indent="0" algn="l">
              <a:buFont typeface="Arial" panose="020B0604020202020204" pitchFamily="34" charset="0"/>
              <a:buNone/>
              <a:defRPr sz="800" b="0">
                <a:solidFill>
                  <a:srgbClr val="333333"/>
                </a:solidFill>
              </a:defRPr>
            </a:lvl7pPr>
            <a:lvl8pPr marL="0" indent="0" algn="l">
              <a:buFont typeface="Arial" panose="020B0604020202020204" pitchFamily="34" charset="0"/>
              <a:buNone/>
              <a:defRPr sz="800" b="0">
                <a:solidFill>
                  <a:srgbClr val="333333"/>
                </a:solidFill>
              </a:defRPr>
            </a:lvl8pPr>
            <a:lvl9pPr marL="0" indent="0" algn="l">
              <a:buFont typeface="Arial" panose="020B0604020202020204" pitchFamily="34" charset="0"/>
              <a:buNone/>
              <a:defRPr sz="800" b="0">
                <a:solidFill>
                  <a:srgbClr val="333333"/>
                </a:solidFill>
              </a:defRPr>
            </a:lvl9pPr>
          </a:lstStyle>
          <a:p>
            <a:r>
              <a:rPr lang="en-US"/>
              <a:t>TO ADD A PICTURE: GO TO THE TOP MENU RIBBON AND CHOOSE ‘INSERT’ / ‘PICTURES’</a:t>
            </a:r>
          </a:p>
        </p:txBody>
      </p:sp>
      <p:sp>
        <p:nvSpPr>
          <p:cNvPr id="27" name="2nd shape placeholder">
            <a:extLst>
              <a:ext uri="{FF2B5EF4-FFF2-40B4-BE49-F238E27FC236}">
                <a16:creationId xmlns:a16="http://schemas.microsoft.com/office/drawing/2014/main" id="{F99BAE41-1BBD-12DD-0E32-775E07C0F944}"/>
              </a:ext>
            </a:extLst>
          </p:cNvPr>
          <p:cNvSpPr>
            <a:spLocks noGrp="1" noRot="1" noMove="1" noResize="1" noEditPoints="1" noAdjustHandles="1" noChangeArrowheads="1" noChangeShapeType="1"/>
          </p:cNvSpPr>
          <p:nvPr>
            <p:ph type="body" sz="quarter" idx="14"/>
          </p:nvPr>
        </p:nvSpPr>
        <p:spPr>
          <a:xfrm>
            <a:off x="0" y="1"/>
            <a:ext cx="6864265" cy="4805457"/>
          </a:xfrm>
          <a:custGeom>
            <a:avLst/>
            <a:gdLst>
              <a:gd name="connsiteX0" fmla="*/ 0 w 6864265"/>
              <a:gd name="connsiteY0" fmla="*/ 0 h 4805457"/>
              <a:gd name="connsiteX1" fmla="*/ 6864265 w 6864265"/>
              <a:gd name="connsiteY1" fmla="*/ 0 h 4805457"/>
              <a:gd name="connsiteX2" fmla="*/ 1 w 6864265"/>
              <a:gd name="connsiteY2" fmla="*/ 4805454 h 4805457"/>
              <a:gd name="connsiteX3" fmla="*/ 0 w 6864265"/>
              <a:gd name="connsiteY3" fmla="*/ 4805457 h 4805457"/>
            </a:gdLst>
            <a:ahLst/>
            <a:cxnLst>
              <a:cxn ang="0">
                <a:pos x="connsiteX0" y="connsiteY0"/>
              </a:cxn>
              <a:cxn ang="0">
                <a:pos x="connsiteX1" y="connsiteY1"/>
              </a:cxn>
              <a:cxn ang="0">
                <a:pos x="connsiteX2" y="connsiteY2"/>
              </a:cxn>
              <a:cxn ang="0">
                <a:pos x="connsiteX3" y="connsiteY3"/>
              </a:cxn>
            </a:cxnLst>
            <a:rect l="l" t="t" r="r" b="b"/>
            <a:pathLst>
              <a:path w="6864265" h="4805457">
                <a:moveTo>
                  <a:pt x="0" y="0"/>
                </a:moveTo>
                <a:lnTo>
                  <a:pt x="6864265" y="0"/>
                </a:lnTo>
                <a:lnTo>
                  <a:pt x="1" y="4805454"/>
                </a:lnTo>
                <a:lnTo>
                  <a:pt x="0" y="4805457"/>
                </a:lnTo>
                <a:close/>
              </a:path>
            </a:pathLst>
          </a:custGeom>
          <a:solidFill>
            <a:srgbClr val="333333"/>
          </a:solidFill>
        </p:spPr>
        <p:txBody>
          <a:bodyPr wrap="square" lIns="486000" tIns="414000" bIns="0" anchor="t" anchorCtr="0">
            <a:noAutofit/>
          </a:bodyPr>
          <a:lstStyle>
            <a:lvl1pPr marL="0" indent="0">
              <a:lnSpc>
                <a:spcPct val="90000"/>
              </a:lnSpc>
              <a:spcAft>
                <a:spcPts val="600"/>
              </a:spcAft>
              <a:buFont typeface="Arial" panose="020B0604020202020204" pitchFamily="34" charset="0"/>
              <a:buNone/>
              <a:defRPr sz="1800" b="0">
                <a:solidFill>
                  <a:schemeClr val="bg1"/>
                </a:solidFill>
              </a:defRPr>
            </a:lvl1pPr>
            <a:lvl2pPr marL="0" indent="0">
              <a:spcAft>
                <a:spcPts val="600"/>
              </a:spcAft>
              <a:buClr>
                <a:schemeClr val="bg1"/>
              </a:buClr>
              <a:buNone/>
              <a:defRPr sz="1800" b="0">
                <a:solidFill>
                  <a:schemeClr val="bg1"/>
                </a:solidFill>
              </a:defRPr>
            </a:lvl2pPr>
            <a:lvl3pPr marL="0" indent="0">
              <a:spcAft>
                <a:spcPts val="600"/>
              </a:spcAft>
              <a:buClr>
                <a:schemeClr val="bg1"/>
              </a:buClr>
              <a:buNone/>
              <a:defRPr sz="1800" b="0">
                <a:solidFill>
                  <a:schemeClr val="bg1"/>
                </a:solidFill>
              </a:defRPr>
            </a:lvl3pPr>
            <a:lvl4pPr marL="0" indent="0">
              <a:spcAft>
                <a:spcPts val="600"/>
              </a:spcAft>
              <a:buClr>
                <a:schemeClr val="bg1"/>
              </a:buClr>
              <a:buNone/>
              <a:defRPr sz="1800" b="0">
                <a:solidFill>
                  <a:schemeClr val="bg1"/>
                </a:solidFill>
              </a:defRPr>
            </a:lvl4pPr>
            <a:lvl5pPr marL="0" indent="0">
              <a:spcAft>
                <a:spcPts val="600"/>
              </a:spcAft>
              <a:buClr>
                <a:schemeClr val="bg1"/>
              </a:buClr>
              <a:buNone/>
              <a:defRPr sz="1800" b="0">
                <a:solidFill>
                  <a:schemeClr val="bg1"/>
                </a:solidFill>
              </a:defRPr>
            </a:lvl5pPr>
            <a:lvl6pPr marL="0" indent="0">
              <a:spcAft>
                <a:spcPts val="600"/>
              </a:spcAft>
              <a:buFont typeface="Arial" panose="020B0604020202020204" pitchFamily="34" charset="0"/>
              <a:buNone/>
              <a:defRPr sz="1800" b="0">
                <a:solidFill>
                  <a:schemeClr val="bg1"/>
                </a:solidFill>
              </a:defRPr>
            </a:lvl6pPr>
            <a:lvl7pPr marL="0" indent="0">
              <a:spcAft>
                <a:spcPts val="600"/>
              </a:spcAft>
              <a:buFont typeface="Arial" panose="020B0604020202020204" pitchFamily="34" charset="0"/>
              <a:buNone/>
              <a:defRPr sz="1800" b="0">
                <a:solidFill>
                  <a:schemeClr val="bg1"/>
                </a:solidFill>
              </a:defRPr>
            </a:lvl7pPr>
            <a:lvl8pPr marL="0" indent="0">
              <a:spcAft>
                <a:spcPts val="600"/>
              </a:spcAft>
              <a:buFont typeface="Arial" panose="020B0604020202020204" pitchFamily="34" charset="0"/>
              <a:buNone/>
              <a:defRPr sz="1800" b="0">
                <a:solidFill>
                  <a:schemeClr val="bg1"/>
                </a:solidFill>
              </a:defRPr>
            </a:lvl8pPr>
            <a:lvl9pPr marL="0" indent="0">
              <a:spcAft>
                <a:spcPts val="600"/>
              </a:spcAft>
              <a:buFont typeface="Arial" panose="020B0604020202020204" pitchFamily="34" charset="0"/>
              <a:buNone/>
              <a:defRPr sz="1800" b="0">
                <a:solidFill>
                  <a:schemeClr val="bg1"/>
                </a:solidFill>
              </a:defRPr>
            </a:lvl9pPr>
          </a:lstStyle>
          <a:p>
            <a:pPr lvl="0"/>
            <a:endParaRPr lang="en-US"/>
          </a:p>
        </p:txBody>
      </p:sp>
      <p:sp>
        <p:nvSpPr>
          <p:cNvPr id="48" name="author placeholder">
            <a:extLst>
              <a:ext uri="{FF2B5EF4-FFF2-40B4-BE49-F238E27FC236}">
                <a16:creationId xmlns:a16="http://schemas.microsoft.com/office/drawing/2014/main" id="{8E35709C-3AC1-98C9-FD70-88EE725D221B}"/>
              </a:ext>
            </a:extLst>
          </p:cNvPr>
          <p:cNvSpPr>
            <a:spLocks noGrp="1" noRot="1" noMove="1" noResize="1" noEditPoints="1" noAdjustHandles="1" noChangeArrowheads="1" noChangeShapeType="1"/>
          </p:cNvSpPr>
          <p:nvPr>
            <p:ph type="body" sz="quarter" idx="11" hasCustomPrompt="1"/>
          </p:nvPr>
        </p:nvSpPr>
        <p:spPr>
          <a:xfrm>
            <a:off x="486027" y="5913894"/>
            <a:ext cx="5432400"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p>
        </p:txBody>
      </p:sp>
      <p:sp>
        <p:nvSpPr>
          <p:cNvPr id="49" name="subtitle placeholder">
            <a:extLst>
              <a:ext uri="{FF2B5EF4-FFF2-40B4-BE49-F238E27FC236}">
                <a16:creationId xmlns:a16="http://schemas.microsoft.com/office/drawing/2014/main" id="{B94049F6-C9BD-0636-18CF-220E1F69B9FE}"/>
              </a:ext>
            </a:extLst>
          </p:cNvPr>
          <p:cNvSpPr>
            <a:spLocks noGrp="1" noRot="1" noMove="1" noResize="1" noEditPoints="1" noAdjustHandles="1" noChangeArrowheads="1" noChangeShapeType="1"/>
          </p:cNvSpPr>
          <p:nvPr>
            <p:ph type="subTitle" idx="1"/>
          </p:nvPr>
        </p:nvSpPr>
        <p:spPr>
          <a:xfrm>
            <a:off x="6278400"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50" name="title placeholder">
            <a:extLst>
              <a:ext uri="{FF2B5EF4-FFF2-40B4-BE49-F238E27FC236}">
                <a16:creationId xmlns:a16="http://schemas.microsoft.com/office/drawing/2014/main" id="{C3CB9B2D-7A43-F4BF-8F92-3B6319450968}"/>
              </a:ext>
            </a:extLst>
          </p:cNvPr>
          <p:cNvSpPr>
            <a:spLocks noGrp="1" noRot="1" noMove="1" noResize="1" noEditPoints="1" noAdjustHandles="1" noChangeArrowheads="1" noChangeShapeType="1"/>
          </p:cNvSpPr>
          <p:nvPr>
            <p:ph type="title"/>
          </p:nvPr>
        </p:nvSpPr>
        <p:spPr>
          <a:xfrm>
            <a:off x="6278400"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247711687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 - cover C.02 (red)">
    <p:spTree>
      <p:nvGrpSpPr>
        <p:cNvPr id="1" name=""/>
        <p:cNvGrpSpPr/>
        <p:nvPr/>
      </p:nvGrpSpPr>
      <p:grpSpPr>
        <a:xfrm>
          <a:off x="0" y="0"/>
          <a:ext cx="0" cy="0"/>
          <a:chOff x="0" y="0"/>
          <a:chExt cx="0" cy="0"/>
        </a:xfrm>
      </p:grpSpPr>
      <p:grpSp>
        <p:nvGrpSpPr>
          <p:cNvPr id="2" name="cornerstone + logo">
            <a:extLst>
              <a:ext uri="{FF2B5EF4-FFF2-40B4-BE49-F238E27FC236}">
                <a16:creationId xmlns:a16="http://schemas.microsoft.com/office/drawing/2014/main" id="{D2F84061-EB86-CD8F-4200-48B6B3C4C36A}"/>
              </a:ext>
            </a:extLst>
          </p:cNvPr>
          <p:cNvGrpSpPr>
            <a:grpSpLocks noGrp="1" noUngrp="1" noRot="1" noMove="1" noResize="1"/>
          </p:cNvGrpSpPr>
          <p:nvPr userDrawn="1"/>
        </p:nvGrpSpPr>
        <p:grpSpPr>
          <a:xfrm>
            <a:off x="9266424" y="4805452"/>
            <a:ext cx="2931926" cy="2052548"/>
            <a:chOff x="9261600" y="4805452"/>
            <a:chExt cx="2930400" cy="2052548"/>
          </a:xfrm>
        </p:grpSpPr>
        <p:sp>
          <p:nvSpPr>
            <p:cNvPr id="3" name="cornerstone">
              <a:extLst>
                <a:ext uri="{FF2B5EF4-FFF2-40B4-BE49-F238E27FC236}">
                  <a16:creationId xmlns:a16="http://schemas.microsoft.com/office/drawing/2014/main" id="{F09DFB0A-131A-073F-117E-1D2CE8BF2C60}"/>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5" name="BDO logo">
              <a:extLst>
                <a:ext uri="{FF2B5EF4-FFF2-40B4-BE49-F238E27FC236}">
                  <a16:creationId xmlns:a16="http://schemas.microsoft.com/office/drawing/2014/main" id="{0FB4BBFE-7E4A-9B0A-4319-A021DE06DD18}"/>
                </a:ext>
              </a:extLst>
            </p:cNvPr>
            <p:cNvGrpSpPr>
              <a:grpSpLocks noGrp="1" noUngrp="1" noRot="1" noMove="1" noResize="1"/>
            </p:cNvGrpSpPr>
            <p:nvPr userDrawn="1"/>
          </p:nvGrpSpPr>
          <p:grpSpPr>
            <a:xfrm>
              <a:off x="10863808" y="6124766"/>
              <a:ext cx="970457" cy="372942"/>
              <a:chOff x="10870156" y="6124766"/>
              <a:chExt cx="970457" cy="372942"/>
            </a:xfrm>
          </p:grpSpPr>
          <p:sp>
            <p:nvSpPr>
              <p:cNvPr id="6" name="Vrije vorm: vorm 5">
                <a:extLst>
                  <a:ext uri="{FF2B5EF4-FFF2-40B4-BE49-F238E27FC236}">
                    <a16:creationId xmlns:a16="http://schemas.microsoft.com/office/drawing/2014/main" id="{E244A822-CF6F-B69D-24AB-C780B956EA44}"/>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9" name="Vrije vorm: vorm 8">
                <a:extLst>
                  <a:ext uri="{FF2B5EF4-FFF2-40B4-BE49-F238E27FC236}">
                    <a16:creationId xmlns:a16="http://schemas.microsoft.com/office/drawing/2014/main" id="{F7E3B60D-503B-DCAF-CF10-01C24A9681A8}"/>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0" name="Vrije vorm: vorm 9">
                <a:extLst>
                  <a:ext uri="{FF2B5EF4-FFF2-40B4-BE49-F238E27FC236}">
                    <a16:creationId xmlns:a16="http://schemas.microsoft.com/office/drawing/2014/main" id="{C8FCBD84-CEDE-21E4-8B51-A0F615BF6ED1}"/>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70568914-8903-7162-0EDD-AEC4A0CA6D82}"/>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DBE94AD5-1570-848A-CEAD-543C02FCC3C3}"/>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16" name="picture placeholder">
            <a:extLst>
              <a:ext uri="{FF2B5EF4-FFF2-40B4-BE49-F238E27FC236}">
                <a16:creationId xmlns:a16="http://schemas.microsoft.com/office/drawing/2014/main" id="{A17633F4-4046-91A1-4DCE-F1309A9BB71E}"/>
              </a:ext>
            </a:extLst>
          </p:cNvPr>
          <p:cNvSpPr>
            <a:spLocks noGrp="1" noRot="1" noMove="1" noResize="1" noEditPoints="1" noAdjustHandles="1" noChangeArrowheads="1" noChangeShapeType="1"/>
          </p:cNvSpPr>
          <p:nvPr>
            <p:ph type="pic" sz="quarter" idx="10" hasCustomPrompt="1"/>
          </p:nvPr>
        </p:nvSpPr>
        <p:spPr>
          <a:xfrm>
            <a:off x="0" y="0"/>
            <a:ext cx="12198350" cy="6858000"/>
          </a:xfrm>
          <a:custGeom>
            <a:avLst/>
            <a:gdLst>
              <a:gd name="connsiteX0" fmla="*/ 0 w 12192000"/>
              <a:gd name="connsiteY0" fmla="*/ 0 h 6858000"/>
              <a:gd name="connsiteX1" fmla="*/ 12192000 w 12192000"/>
              <a:gd name="connsiteY1" fmla="*/ 0 h 6858000"/>
              <a:gd name="connsiteX2" fmla="*/ 12192000 w 12192000"/>
              <a:gd name="connsiteY2" fmla="*/ 4805452 h 6858000"/>
              <a:gd name="connsiteX3" fmla="*/ 9261602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4805452"/>
                </a:lnTo>
                <a:lnTo>
                  <a:pt x="9261602" y="6858000"/>
                </a:lnTo>
                <a:lnTo>
                  <a:pt x="0" y="6858000"/>
                </a:lnTo>
                <a:close/>
              </a:path>
            </a:pathLst>
          </a:custGeom>
          <a:solidFill>
            <a:srgbClr val="F2F2F2"/>
          </a:solidFill>
        </p:spPr>
        <p:txBody>
          <a:bodyPr wrap="square" lIns="0" tIns="0" rIns="0" bIns="180000" anchor="b" anchorCtr="0">
            <a:noAutofit/>
          </a:bodyPr>
          <a:lstStyle>
            <a:lvl1pPr marL="0" indent="0" algn="ctr">
              <a:buFont typeface="Arial" panose="020B0604020202020204" pitchFamily="34" charset="0"/>
              <a:buNone/>
              <a:defRPr sz="800" b="0">
                <a:solidFill>
                  <a:srgbClr val="ADADAD"/>
                </a:solidFill>
              </a:defRPr>
            </a:lvl1pPr>
            <a:lvl2pPr marL="0" indent="0" algn="l">
              <a:buFont typeface="Arial" panose="020B0604020202020204" pitchFamily="34" charset="0"/>
              <a:buNone/>
              <a:defRPr sz="800" b="0">
                <a:solidFill>
                  <a:srgbClr val="333333"/>
                </a:solidFill>
              </a:defRPr>
            </a:lvl2pPr>
            <a:lvl3pPr marL="0" indent="0" algn="l">
              <a:buFont typeface="Arial" panose="020B0604020202020204" pitchFamily="34" charset="0"/>
              <a:buNone/>
              <a:defRPr sz="800" b="0">
                <a:solidFill>
                  <a:srgbClr val="333333"/>
                </a:solidFill>
              </a:defRPr>
            </a:lvl3pPr>
            <a:lvl4pPr marL="0" indent="0" algn="l">
              <a:buFont typeface="Arial" panose="020B0604020202020204" pitchFamily="34" charset="0"/>
              <a:buNone/>
              <a:defRPr sz="800" b="0">
                <a:solidFill>
                  <a:srgbClr val="333333"/>
                </a:solidFill>
              </a:defRPr>
            </a:lvl4pPr>
            <a:lvl5pPr marL="0" indent="0" algn="l">
              <a:buFont typeface="Arial" panose="020B0604020202020204" pitchFamily="34" charset="0"/>
              <a:buNone/>
              <a:defRPr sz="800" b="0">
                <a:solidFill>
                  <a:srgbClr val="333333"/>
                </a:solidFill>
              </a:defRPr>
            </a:lvl5pPr>
            <a:lvl6pPr marL="0" indent="0" algn="l">
              <a:buFont typeface="Arial" panose="020B0604020202020204" pitchFamily="34" charset="0"/>
              <a:buNone/>
              <a:defRPr sz="800" b="0">
                <a:solidFill>
                  <a:srgbClr val="333333"/>
                </a:solidFill>
              </a:defRPr>
            </a:lvl6pPr>
            <a:lvl7pPr marL="0" indent="0" algn="l">
              <a:buFont typeface="Arial" panose="020B0604020202020204" pitchFamily="34" charset="0"/>
              <a:buNone/>
              <a:defRPr sz="800" b="0">
                <a:solidFill>
                  <a:srgbClr val="333333"/>
                </a:solidFill>
              </a:defRPr>
            </a:lvl7pPr>
            <a:lvl8pPr marL="0" indent="0" algn="l">
              <a:buFont typeface="Arial" panose="020B0604020202020204" pitchFamily="34" charset="0"/>
              <a:buNone/>
              <a:defRPr sz="800" b="0">
                <a:solidFill>
                  <a:srgbClr val="333333"/>
                </a:solidFill>
              </a:defRPr>
            </a:lvl8pPr>
            <a:lvl9pPr marL="0" indent="0" algn="l">
              <a:buFont typeface="Arial" panose="020B0604020202020204" pitchFamily="34" charset="0"/>
              <a:buNone/>
              <a:defRPr sz="800" b="0">
                <a:solidFill>
                  <a:srgbClr val="333333"/>
                </a:solidFill>
              </a:defRPr>
            </a:lvl9pPr>
          </a:lstStyle>
          <a:p>
            <a:r>
              <a:rPr lang="en-US"/>
              <a:t>TO ADD A PICTURE: GO TO THE TOP MENU RIBBON AND CHOOSE ‘INSERT’ / ‘PICTURES’</a:t>
            </a:r>
          </a:p>
        </p:txBody>
      </p:sp>
      <p:sp>
        <p:nvSpPr>
          <p:cNvPr id="27" name="2nd shape placeholder">
            <a:extLst>
              <a:ext uri="{FF2B5EF4-FFF2-40B4-BE49-F238E27FC236}">
                <a16:creationId xmlns:a16="http://schemas.microsoft.com/office/drawing/2014/main" id="{F99BAE41-1BBD-12DD-0E32-775E07C0F944}"/>
              </a:ext>
            </a:extLst>
          </p:cNvPr>
          <p:cNvSpPr>
            <a:spLocks noGrp="1" noRot="1" noChangeAspect="1" noMove="1" noResize="1" noEditPoints="1" noAdjustHandles="1" noChangeArrowheads="1" noChangeShapeType="1"/>
          </p:cNvSpPr>
          <p:nvPr>
            <p:ph type="body" sz="quarter" idx="14"/>
          </p:nvPr>
        </p:nvSpPr>
        <p:spPr>
          <a:xfrm>
            <a:off x="-1" y="0"/>
            <a:ext cx="9796182" cy="6858000"/>
          </a:xfrm>
          <a:custGeom>
            <a:avLst/>
            <a:gdLst>
              <a:gd name="connsiteX0" fmla="*/ 0 w 6864265"/>
              <a:gd name="connsiteY0" fmla="*/ 0 h 4805457"/>
              <a:gd name="connsiteX1" fmla="*/ 6864265 w 6864265"/>
              <a:gd name="connsiteY1" fmla="*/ 0 h 4805457"/>
              <a:gd name="connsiteX2" fmla="*/ 1 w 6864265"/>
              <a:gd name="connsiteY2" fmla="*/ 4805454 h 4805457"/>
              <a:gd name="connsiteX3" fmla="*/ 0 w 6864265"/>
              <a:gd name="connsiteY3" fmla="*/ 4805457 h 4805457"/>
            </a:gdLst>
            <a:ahLst/>
            <a:cxnLst>
              <a:cxn ang="0">
                <a:pos x="connsiteX0" y="connsiteY0"/>
              </a:cxn>
              <a:cxn ang="0">
                <a:pos x="connsiteX1" y="connsiteY1"/>
              </a:cxn>
              <a:cxn ang="0">
                <a:pos x="connsiteX2" y="connsiteY2"/>
              </a:cxn>
              <a:cxn ang="0">
                <a:pos x="connsiteX3" y="connsiteY3"/>
              </a:cxn>
            </a:cxnLst>
            <a:rect l="l" t="t" r="r" b="b"/>
            <a:pathLst>
              <a:path w="6864265" h="4805457">
                <a:moveTo>
                  <a:pt x="0" y="0"/>
                </a:moveTo>
                <a:lnTo>
                  <a:pt x="6864265" y="0"/>
                </a:lnTo>
                <a:lnTo>
                  <a:pt x="1" y="4805454"/>
                </a:lnTo>
                <a:lnTo>
                  <a:pt x="0" y="4805457"/>
                </a:lnTo>
                <a:close/>
              </a:path>
            </a:pathLst>
          </a:custGeom>
          <a:solidFill>
            <a:srgbClr val="333333"/>
          </a:solidFill>
        </p:spPr>
        <p:txBody>
          <a:bodyPr wrap="square" lIns="486000" tIns="414000" bIns="0" anchor="t" anchorCtr="0">
            <a:noAutofit/>
          </a:bodyPr>
          <a:lstStyle>
            <a:lvl1pPr marL="0" indent="0">
              <a:lnSpc>
                <a:spcPct val="90000"/>
              </a:lnSpc>
              <a:spcAft>
                <a:spcPts val="600"/>
              </a:spcAft>
              <a:buFont typeface="Arial" panose="020B0604020202020204" pitchFamily="34" charset="0"/>
              <a:buNone/>
              <a:defRPr sz="1800" b="0">
                <a:solidFill>
                  <a:schemeClr val="bg1"/>
                </a:solidFill>
              </a:defRPr>
            </a:lvl1pPr>
            <a:lvl2pPr marL="0" indent="0">
              <a:spcAft>
                <a:spcPts val="600"/>
              </a:spcAft>
              <a:buClr>
                <a:schemeClr val="bg1"/>
              </a:buClr>
              <a:buNone/>
              <a:defRPr sz="1800" b="0">
                <a:solidFill>
                  <a:schemeClr val="bg1"/>
                </a:solidFill>
              </a:defRPr>
            </a:lvl2pPr>
            <a:lvl3pPr marL="0" indent="0">
              <a:spcAft>
                <a:spcPts val="600"/>
              </a:spcAft>
              <a:buClr>
                <a:schemeClr val="bg1"/>
              </a:buClr>
              <a:buNone/>
              <a:defRPr sz="1800" b="0">
                <a:solidFill>
                  <a:schemeClr val="bg1"/>
                </a:solidFill>
              </a:defRPr>
            </a:lvl3pPr>
            <a:lvl4pPr marL="0" indent="0">
              <a:spcAft>
                <a:spcPts val="600"/>
              </a:spcAft>
              <a:buClr>
                <a:schemeClr val="bg1"/>
              </a:buClr>
              <a:buNone/>
              <a:defRPr sz="1800" b="0">
                <a:solidFill>
                  <a:schemeClr val="bg1"/>
                </a:solidFill>
              </a:defRPr>
            </a:lvl4pPr>
            <a:lvl5pPr marL="0" indent="0">
              <a:spcAft>
                <a:spcPts val="600"/>
              </a:spcAft>
              <a:buClr>
                <a:schemeClr val="bg1"/>
              </a:buClr>
              <a:buNone/>
              <a:defRPr sz="1800" b="0">
                <a:solidFill>
                  <a:schemeClr val="bg1"/>
                </a:solidFill>
              </a:defRPr>
            </a:lvl5pPr>
            <a:lvl6pPr marL="0" indent="0">
              <a:spcAft>
                <a:spcPts val="600"/>
              </a:spcAft>
              <a:buFont typeface="Arial" panose="020B0604020202020204" pitchFamily="34" charset="0"/>
              <a:buNone/>
              <a:defRPr sz="1800" b="0">
                <a:solidFill>
                  <a:schemeClr val="bg1"/>
                </a:solidFill>
              </a:defRPr>
            </a:lvl6pPr>
            <a:lvl7pPr marL="0" indent="0">
              <a:spcAft>
                <a:spcPts val="600"/>
              </a:spcAft>
              <a:buFont typeface="Arial" panose="020B0604020202020204" pitchFamily="34" charset="0"/>
              <a:buNone/>
              <a:defRPr sz="1800" b="0">
                <a:solidFill>
                  <a:schemeClr val="bg1"/>
                </a:solidFill>
              </a:defRPr>
            </a:lvl7pPr>
            <a:lvl8pPr marL="0" indent="0">
              <a:spcAft>
                <a:spcPts val="600"/>
              </a:spcAft>
              <a:buFont typeface="Arial" panose="020B0604020202020204" pitchFamily="34" charset="0"/>
              <a:buNone/>
              <a:defRPr sz="1800" b="0">
                <a:solidFill>
                  <a:schemeClr val="bg1"/>
                </a:solidFill>
              </a:defRPr>
            </a:lvl8pPr>
            <a:lvl9pPr marL="0" indent="0">
              <a:spcAft>
                <a:spcPts val="600"/>
              </a:spcAft>
              <a:buFont typeface="Arial" panose="020B0604020202020204" pitchFamily="34" charset="0"/>
              <a:buNone/>
              <a:defRPr sz="1800" b="0">
                <a:solidFill>
                  <a:schemeClr val="bg1"/>
                </a:solidFill>
              </a:defRPr>
            </a:lvl9pPr>
          </a:lstStyle>
          <a:p>
            <a:pPr lvl="0"/>
            <a:endParaRPr lang="en-US"/>
          </a:p>
        </p:txBody>
      </p:sp>
      <p:sp>
        <p:nvSpPr>
          <p:cNvPr id="49" name="subtitle placeholder">
            <a:extLst>
              <a:ext uri="{FF2B5EF4-FFF2-40B4-BE49-F238E27FC236}">
                <a16:creationId xmlns:a16="http://schemas.microsoft.com/office/drawing/2014/main" id="{B94049F6-C9BD-0636-18CF-220E1F69B9FE}"/>
              </a:ext>
            </a:extLst>
          </p:cNvPr>
          <p:cNvSpPr>
            <a:spLocks noGrp="1" noRot="1" noMove="1" noResize="1" noEditPoints="1" noAdjustHandles="1" noChangeArrowheads="1" noChangeShapeType="1"/>
          </p:cNvSpPr>
          <p:nvPr>
            <p:ph type="subTitle" idx="1"/>
          </p:nvPr>
        </p:nvSpPr>
        <p:spPr>
          <a:xfrm>
            <a:off x="6278400"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50" name="title placeholder">
            <a:extLst>
              <a:ext uri="{FF2B5EF4-FFF2-40B4-BE49-F238E27FC236}">
                <a16:creationId xmlns:a16="http://schemas.microsoft.com/office/drawing/2014/main" id="{C3CB9B2D-7A43-F4BF-8F92-3B6319450968}"/>
              </a:ext>
            </a:extLst>
          </p:cNvPr>
          <p:cNvSpPr>
            <a:spLocks noGrp="1" noRot="1" noMove="1" noResize="1" noEditPoints="1" noAdjustHandles="1" noChangeArrowheads="1" noChangeShapeType="1"/>
          </p:cNvSpPr>
          <p:nvPr>
            <p:ph type="title"/>
          </p:nvPr>
        </p:nvSpPr>
        <p:spPr>
          <a:xfrm>
            <a:off x="6278400"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326150749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 - cover A (white)">
    <p:spTree>
      <p:nvGrpSpPr>
        <p:cNvPr id="1" name=""/>
        <p:cNvGrpSpPr/>
        <p:nvPr/>
      </p:nvGrpSpPr>
      <p:grpSpPr>
        <a:xfrm>
          <a:off x="0" y="0"/>
          <a:ext cx="0" cy="0"/>
          <a:chOff x="0" y="0"/>
          <a:chExt cx="0" cy="0"/>
        </a:xfrm>
      </p:grpSpPr>
      <p:grpSp>
        <p:nvGrpSpPr>
          <p:cNvPr id="3" name="cornerstone + logo">
            <a:extLst>
              <a:ext uri="{FF2B5EF4-FFF2-40B4-BE49-F238E27FC236}">
                <a16:creationId xmlns:a16="http://schemas.microsoft.com/office/drawing/2014/main" id="{64BE9AA4-9EF1-6435-BCF2-B2F53EABF393}"/>
              </a:ext>
            </a:extLst>
          </p:cNvPr>
          <p:cNvGrpSpPr>
            <a:grpSpLocks noGrp="1" noUngrp="1" noRot="1" noMove="1" noResize="1"/>
          </p:cNvGrpSpPr>
          <p:nvPr userDrawn="1"/>
        </p:nvGrpSpPr>
        <p:grpSpPr>
          <a:xfrm>
            <a:off x="9266424" y="4805452"/>
            <a:ext cx="2931926" cy="2052548"/>
            <a:chOff x="9261600" y="4805452"/>
            <a:chExt cx="2930400" cy="2052548"/>
          </a:xfrm>
        </p:grpSpPr>
        <p:sp>
          <p:nvSpPr>
            <p:cNvPr id="5" name="cornerstone">
              <a:extLst>
                <a:ext uri="{FF2B5EF4-FFF2-40B4-BE49-F238E27FC236}">
                  <a16:creationId xmlns:a16="http://schemas.microsoft.com/office/drawing/2014/main" id="{B14B3F5A-8D90-6F1D-1FF6-FE6DE565E045}"/>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6" name="BDO logo">
              <a:extLst>
                <a:ext uri="{FF2B5EF4-FFF2-40B4-BE49-F238E27FC236}">
                  <a16:creationId xmlns:a16="http://schemas.microsoft.com/office/drawing/2014/main" id="{D25E53C1-CD38-0FF8-4FCC-928136F9A0A7}"/>
                </a:ext>
              </a:extLst>
            </p:cNvPr>
            <p:cNvGrpSpPr>
              <a:grpSpLocks noGrp="1" noUngrp="1" noRot="1" noMove="1" noResize="1"/>
            </p:cNvGrpSpPr>
            <p:nvPr userDrawn="1"/>
          </p:nvGrpSpPr>
          <p:grpSpPr>
            <a:xfrm>
              <a:off x="10863808" y="6124749"/>
              <a:ext cx="970457" cy="372959"/>
              <a:chOff x="359004" y="356467"/>
              <a:chExt cx="970457" cy="372959"/>
            </a:xfrm>
            <a:solidFill>
              <a:srgbClr val="22409A"/>
            </a:solidFill>
          </p:grpSpPr>
          <p:sp>
            <p:nvSpPr>
              <p:cNvPr id="7" name="Vrije vorm: vorm 6">
                <a:extLst>
                  <a:ext uri="{FF2B5EF4-FFF2-40B4-BE49-F238E27FC236}">
                    <a16:creationId xmlns:a16="http://schemas.microsoft.com/office/drawing/2014/main" id="{6398A9FC-007B-EE56-6DF4-DCD3146B4F3A}"/>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8" name="Vrije vorm: vorm 7">
                <a:extLst>
                  <a:ext uri="{FF2B5EF4-FFF2-40B4-BE49-F238E27FC236}">
                    <a16:creationId xmlns:a16="http://schemas.microsoft.com/office/drawing/2014/main" id="{13B32A46-26EA-3481-3DAA-0A6998623606}"/>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9" name="Vrije vorm: vorm 8">
                <a:extLst>
                  <a:ext uri="{FF2B5EF4-FFF2-40B4-BE49-F238E27FC236}">
                    <a16:creationId xmlns:a16="http://schemas.microsoft.com/office/drawing/2014/main" id="{E6D9986E-27BA-F2C4-B028-4254AA9A66F0}"/>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0" name="Vrije vorm: vorm 9">
                <a:extLst>
                  <a:ext uri="{FF2B5EF4-FFF2-40B4-BE49-F238E27FC236}">
                    <a16:creationId xmlns:a16="http://schemas.microsoft.com/office/drawing/2014/main" id="{BD2D01F2-46D1-DBDF-7782-D4C6AD144D50}"/>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B3EB3C0C-B0F4-83DA-27B4-2803FC69D2DD}"/>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47" name="picture placeholder">
            <a:extLst>
              <a:ext uri="{FF2B5EF4-FFF2-40B4-BE49-F238E27FC236}">
                <a16:creationId xmlns:a16="http://schemas.microsoft.com/office/drawing/2014/main" id="{905CD8B0-D3C2-45D6-427C-3D5718145317}"/>
              </a:ext>
            </a:extLst>
          </p:cNvPr>
          <p:cNvSpPr>
            <a:spLocks noGrp="1" noRot="1" noMove="1" noResize="1" noEditPoints="1" noAdjustHandles="1" noChangeArrowheads="1" noChangeShapeType="1"/>
          </p:cNvSpPr>
          <p:nvPr>
            <p:ph type="pic" sz="quarter" idx="10" hasCustomPrompt="1"/>
          </p:nvPr>
        </p:nvSpPr>
        <p:spPr>
          <a:xfrm>
            <a:off x="0" y="0"/>
            <a:ext cx="12198350" cy="6858000"/>
          </a:xfrm>
          <a:custGeom>
            <a:avLst/>
            <a:gdLst>
              <a:gd name="connsiteX0" fmla="*/ 0 w 12192000"/>
              <a:gd name="connsiteY0" fmla="*/ 0 h 6858000"/>
              <a:gd name="connsiteX1" fmla="*/ 12192000 w 12192000"/>
              <a:gd name="connsiteY1" fmla="*/ 0 h 6858000"/>
              <a:gd name="connsiteX2" fmla="*/ 12192000 w 12192000"/>
              <a:gd name="connsiteY2" fmla="*/ 4805452 h 6858000"/>
              <a:gd name="connsiteX3" fmla="*/ 9261602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4805452"/>
                </a:lnTo>
                <a:lnTo>
                  <a:pt x="9261602" y="6858000"/>
                </a:lnTo>
                <a:lnTo>
                  <a:pt x="0" y="6858000"/>
                </a:lnTo>
                <a:close/>
              </a:path>
            </a:pathLst>
          </a:custGeom>
          <a:solidFill>
            <a:srgbClr val="F2F2F2"/>
          </a:solidFill>
        </p:spPr>
        <p:txBody>
          <a:bodyPr wrap="square" tIns="180000" rIns="486000" anchor="t" anchorCtr="0">
            <a:noAutofit/>
          </a:bodyPr>
          <a:lstStyle>
            <a:lvl1pPr marL="0" indent="0" algn="r">
              <a:buFont typeface="Arial" panose="020B0604020202020204" pitchFamily="34" charset="0"/>
              <a:buNone/>
              <a:defRPr sz="800" b="0">
                <a:solidFill>
                  <a:srgbClr val="ADADAD"/>
                </a:solidFill>
              </a:defRPr>
            </a:lvl1pPr>
            <a:lvl2pPr marL="0" indent="0" algn="r">
              <a:buNone/>
              <a:defRPr sz="800" b="0">
                <a:solidFill>
                  <a:srgbClr val="333333"/>
                </a:solidFill>
              </a:defRPr>
            </a:lvl2pPr>
            <a:lvl3pPr marL="0" indent="0" algn="r">
              <a:buNone/>
              <a:defRPr sz="800" b="0">
                <a:solidFill>
                  <a:srgbClr val="333333"/>
                </a:solidFill>
              </a:defRPr>
            </a:lvl3pPr>
            <a:lvl4pPr marL="0" indent="0" algn="r">
              <a:buNone/>
              <a:defRPr sz="800" b="0">
                <a:solidFill>
                  <a:srgbClr val="333333"/>
                </a:solidFill>
              </a:defRPr>
            </a:lvl4pPr>
            <a:lvl5pPr marL="0" indent="0" algn="r">
              <a:buNone/>
              <a:defRPr sz="800" b="0">
                <a:solidFill>
                  <a:srgbClr val="333333"/>
                </a:solidFill>
              </a:defRPr>
            </a:lvl5pPr>
            <a:lvl6pPr marL="0" indent="0" algn="r">
              <a:buFont typeface="Arial" panose="020B0604020202020204" pitchFamily="34" charset="0"/>
              <a:buNone/>
              <a:defRPr sz="800" b="0">
                <a:solidFill>
                  <a:srgbClr val="333333"/>
                </a:solidFill>
              </a:defRPr>
            </a:lvl6pPr>
            <a:lvl7pPr marL="0" indent="0" algn="r">
              <a:buFont typeface="Arial" panose="020B0604020202020204" pitchFamily="34" charset="0"/>
              <a:buNone/>
              <a:defRPr sz="800" b="0">
                <a:solidFill>
                  <a:srgbClr val="333333"/>
                </a:solidFill>
              </a:defRPr>
            </a:lvl7pPr>
            <a:lvl8pPr marL="0" indent="0" algn="r">
              <a:buFont typeface="Arial" panose="020B0604020202020204" pitchFamily="34" charset="0"/>
              <a:buNone/>
              <a:defRPr sz="800" b="0">
                <a:solidFill>
                  <a:srgbClr val="333333"/>
                </a:solidFill>
              </a:defRPr>
            </a:lvl8pPr>
            <a:lvl9pPr marL="0" indent="0" algn="r">
              <a:buFont typeface="Arial" panose="020B0604020202020204" pitchFamily="34" charset="0"/>
              <a:buNone/>
              <a:defRPr sz="800" b="0">
                <a:solidFill>
                  <a:srgbClr val="333333"/>
                </a:solidFill>
              </a:defRPr>
            </a:lvl9pPr>
          </a:lstStyle>
          <a:p>
            <a:r>
              <a:rPr lang="en-US"/>
              <a:t>TO ADD A PICTURE: CLICK ICON or GO TO THE TOP MENU RIBBON AND CHOOSE ‘INSERT’ / ‘PICTURES’</a:t>
            </a:r>
          </a:p>
        </p:txBody>
      </p:sp>
      <p:sp>
        <p:nvSpPr>
          <p:cNvPr id="4" name="entity name placeholder">
            <a:extLst>
              <a:ext uri="{FF2B5EF4-FFF2-40B4-BE49-F238E27FC236}">
                <a16:creationId xmlns:a16="http://schemas.microsoft.com/office/drawing/2014/main" id="{02B7C3DA-4528-9546-06BE-457BD1C224FD}"/>
              </a:ext>
            </a:extLst>
          </p:cNvPr>
          <p:cNvSpPr>
            <a:spLocks noGrp="1" noRot="1" noMove="1" noResize="1" noEditPoints="1" noAdjustHandles="1" noChangeArrowheads="1" noChangeShapeType="1"/>
          </p:cNvSpPr>
          <p:nvPr>
            <p:ph type="body" sz="quarter" idx="13" hasCustomPrompt="1"/>
          </p:nvPr>
        </p:nvSpPr>
        <p:spPr>
          <a:xfrm>
            <a:off x="6278400" y="417617"/>
            <a:ext cx="5432400" cy="276999"/>
          </a:xfrm>
        </p:spPr>
        <p:txBody>
          <a:bodyPr wrap="square">
            <a:spAutoFit/>
          </a:bodyPr>
          <a:lstStyle>
            <a:lvl1pPr marL="0" indent="0" algn="r">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Font typeface="Arial" panose="020B0604020202020204" pitchFamily="34" charset="0"/>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r>
              <a:rPr lang="en-US"/>
              <a:t>OPTIONAL: ENTITY NAME</a:t>
            </a:r>
          </a:p>
        </p:txBody>
      </p:sp>
      <p:sp>
        <p:nvSpPr>
          <p:cNvPr id="48" name="author placeholder">
            <a:extLst>
              <a:ext uri="{FF2B5EF4-FFF2-40B4-BE49-F238E27FC236}">
                <a16:creationId xmlns:a16="http://schemas.microsoft.com/office/drawing/2014/main" id="{8E35709C-3AC1-98C9-FD70-88EE725D221B}"/>
              </a:ext>
            </a:extLst>
          </p:cNvPr>
          <p:cNvSpPr>
            <a:spLocks noGrp="1" noRot="1" noMove="1" noResize="1" noEditPoints="1" noAdjustHandles="1" noChangeArrowheads="1" noChangeShapeType="1"/>
          </p:cNvSpPr>
          <p:nvPr>
            <p:ph type="body" sz="quarter" idx="11" hasCustomPrompt="1"/>
          </p:nvPr>
        </p:nvSpPr>
        <p:spPr>
          <a:xfrm>
            <a:off x="486027" y="5913894"/>
            <a:ext cx="5432400"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p>
        </p:txBody>
      </p:sp>
      <p:sp>
        <p:nvSpPr>
          <p:cNvPr id="49" name="subtitle placeholder">
            <a:extLst>
              <a:ext uri="{FF2B5EF4-FFF2-40B4-BE49-F238E27FC236}">
                <a16:creationId xmlns:a16="http://schemas.microsoft.com/office/drawing/2014/main" id="{B94049F6-C9BD-0636-18CF-220E1F69B9FE}"/>
              </a:ext>
            </a:extLst>
          </p:cNvPr>
          <p:cNvSpPr>
            <a:spLocks noGrp="1" noRot="1" noMove="1" noResize="1" noEditPoints="1" noAdjustHandles="1" noChangeArrowheads="1" noChangeShapeType="1"/>
          </p:cNvSpPr>
          <p:nvPr>
            <p:ph type="subTitle" idx="1"/>
          </p:nvPr>
        </p:nvSpPr>
        <p:spPr>
          <a:xfrm>
            <a:off x="486027"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50" name="title placeholder">
            <a:extLst>
              <a:ext uri="{FF2B5EF4-FFF2-40B4-BE49-F238E27FC236}">
                <a16:creationId xmlns:a16="http://schemas.microsoft.com/office/drawing/2014/main" id="{C3CB9B2D-7A43-F4BF-8F92-3B6319450968}"/>
              </a:ext>
            </a:extLst>
          </p:cNvPr>
          <p:cNvSpPr>
            <a:spLocks noGrp="1" noRot="1" noMove="1" noResize="1" noEditPoints="1" noAdjustHandles="1" noChangeArrowheads="1" noChangeShapeType="1"/>
          </p:cNvSpPr>
          <p:nvPr>
            <p:ph type="title"/>
          </p:nvPr>
        </p:nvSpPr>
        <p:spPr>
          <a:xfrm>
            <a:off x="486027"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156228352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1AEB7476-0533-C428-A324-6DAEDF514DDF}"/>
              </a:ext>
            </a:extLst>
          </p:cNvPr>
          <p:cNvSpPr>
            <a:spLocks noGrp="1" noRot="1" noMove="1" noResize="1" noEditPoints="1" noAdjustHandles="1" noChangeArrowheads="1" noChangeShapeType="1"/>
          </p:cNvSpPr>
          <p:nvPr userDrawn="1"/>
        </p:nvSpPr>
        <p:spPr>
          <a:xfrm>
            <a:off x="0" y="0"/>
            <a:ext cx="12196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picture placeholder">
            <a:extLst>
              <a:ext uri="{FF2B5EF4-FFF2-40B4-BE49-F238E27FC236}">
                <a16:creationId xmlns:a16="http://schemas.microsoft.com/office/drawing/2014/main" id="{8BDE5FEA-3248-7B9F-905A-4048FB8B953A}"/>
              </a:ext>
            </a:extLst>
          </p:cNvPr>
          <p:cNvSpPr>
            <a:spLocks noGrp="1" noRot="1" noMove="1" noResize="1" noEditPoints="1" noAdjustHandles="1" noChangeArrowheads="1" noChangeShapeType="1"/>
          </p:cNvSpPr>
          <p:nvPr>
            <p:ph type="pic" sz="quarter" idx="14" hasCustomPrompt="1"/>
          </p:nvPr>
        </p:nvSpPr>
        <p:spPr>
          <a:xfrm>
            <a:off x="0" y="0"/>
            <a:ext cx="12198350" cy="6858000"/>
          </a:xfrm>
          <a:pattFill prst="lgCheck">
            <a:fgClr>
              <a:srgbClr val="F2F2F2"/>
            </a:fgClr>
            <a:bgClr>
              <a:schemeClr val="bg1"/>
            </a:bgClr>
          </a:pattFill>
        </p:spPr>
        <p:txBody>
          <a:bodyPr tIns="180000" anchor="t" anchorCtr="0"/>
          <a:lstStyle>
            <a:lvl1pPr algn="ctr">
              <a:defRPr sz="800">
                <a:solidFill>
                  <a:srgbClr val="ADADAD"/>
                </a:solidFill>
              </a:defRPr>
            </a:lvl1pPr>
          </a:lstStyle>
          <a:p>
            <a:r>
              <a:rPr lang="en-US"/>
              <a:t>TO ADD A PICTURE: CLICK ICON or GO TO THE TOP MENU RIBBON AND CHOOSE ‘INSERT’ / ‘PICTURES’</a:t>
            </a:r>
          </a:p>
        </p:txBody>
      </p:sp>
      <p:pic>
        <p:nvPicPr>
          <p:cNvPr id="6" name="Picture 5" descr="A city skyline with a ferris wheel reflected in water&#10;&#10;Description automatically generated">
            <a:extLst>
              <a:ext uri="{FF2B5EF4-FFF2-40B4-BE49-F238E27FC236}">
                <a16:creationId xmlns:a16="http://schemas.microsoft.com/office/drawing/2014/main" id="{3F55721D-7ABA-B809-1AF9-A1F9D28BE8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58"/>
          <a:stretch/>
        </p:blipFill>
        <p:spPr>
          <a:xfrm>
            <a:off x="0" y="0"/>
            <a:ext cx="12196800" cy="6858000"/>
          </a:xfrm>
          <a:prstGeom prst="rect">
            <a:avLst/>
          </a:prstGeom>
        </p:spPr>
      </p:pic>
    </p:spTree>
    <p:extLst>
      <p:ext uri="{BB962C8B-B14F-4D97-AF65-F5344CB8AC3E}">
        <p14:creationId xmlns:p14="http://schemas.microsoft.com/office/powerpoint/2010/main" val="1951217534"/>
      </p:ext>
    </p:extLst>
  </p:cSld>
  <p:clrMapOvr>
    <a:masterClrMapping/>
  </p:clrMapOvr>
  <p:extLst>
    <p:ext uri="{DCECCB84-F9BA-43D5-87BE-67443E8EF086}">
      <p15:sldGuideLst xmlns:p15="http://schemas.microsoft.com/office/powerpoint/2012/main">
        <p15:guide id="1" pos="38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 - cover B (white)">
    <p:spTree>
      <p:nvGrpSpPr>
        <p:cNvPr id="1" name=""/>
        <p:cNvGrpSpPr/>
        <p:nvPr/>
      </p:nvGrpSpPr>
      <p:grpSpPr>
        <a:xfrm>
          <a:off x="0" y="0"/>
          <a:ext cx="0" cy="0"/>
          <a:chOff x="0" y="0"/>
          <a:chExt cx="0" cy="0"/>
        </a:xfrm>
      </p:grpSpPr>
      <p:sp>
        <p:nvSpPr>
          <p:cNvPr id="6" name="picture placeholder">
            <a:extLst>
              <a:ext uri="{FF2B5EF4-FFF2-40B4-BE49-F238E27FC236}">
                <a16:creationId xmlns:a16="http://schemas.microsoft.com/office/drawing/2014/main" id="{7269D20F-F355-DBA4-0F09-28F640C918FC}"/>
              </a:ext>
            </a:extLst>
          </p:cNvPr>
          <p:cNvSpPr>
            <a:spLocks noGrp="1"/>
          </p:cNvSpPr>
          <p:nvPr>
            <p:ph type="pic" sz="quarter" idx="16" hasCustomPrompt="1"/>
          </p:nvPr>
        </p:nvSpPr>
        <p:spPr>
          <a:xfrm>
            <a:off x="-1" y="0"/>
            <a:ext cx="12198349" cy="6858000"/>
          </a:xfrm>
          <a:custGeom>
            <a:avLst/>
            <a:gdLst>
              <a:gd name="connsiteX0" fmla="*/ 0 w 12198349"/>
              <a:gd name="connsiteY0" fmla="*/ 0 h 6858000"/>
              <a:gd name="connsiteX1" fmla="*/ 12198349 w 12198349"/>
              <a:gd name="connsiteY1" fmla="*/ 0 h 6858000"/>
              <a:gd name="connsiteX2" fmla="*/ 12198349 w 12198349"/>
              <a:gd name="connsiteY2" fmla="*/ 4805454 h 6858000"/>
              <a:gd name="connsiteX3" fmla="*/ 9266426 w 12198349"/>
              <a:gd name="connsiteY3" fmla="*/ 6858000 h 6858000"/>
              <a:gd name="connsiteX4" fmla="*/ 0 w 1219834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349" h="6858000">
                <a:moveTo>
                  <a:pt x="0" y="0"/>
                </a:moveTo>
                <a:lnTo>
                  <a:pt x="12198349" y="0"/>
                </a:lnTo>
                <a:lnTo>
                  <a:pt x="12198349" y="4805454"/>
                </a:lnTo>
                <a:lnTo>
                  <a:pt x="9266426" y="6858000"/>
                </a:lnTo>
                <a:lnTo>
                  <a:pt x="0" y="6858000"/>
                </a:lnTo>
                <a:close/>
              </a:path>
            </a:pathLst>
          </a:custGeom>
          <a:solidFill>
            <a:srgbClr val="F2F2F2"/>
          </a:solidFill>
        </p:spPr>
        <p:txBody>
          <a:bodyPr wrap="square" lIns="486000" tIns="180000">
            <a:noAutofit/>
          </a:bodyPr>
          <a:lstStyle>
            <a:lvl1pPr>
              <a:defRPr sz="800">
                <a:solidFill>
                  <a:srgbClr val="ADADAD"/>
                </a:solidFill>
              </a:defRPr>
            </a:lvl1pPr>
          </a:lstStyle>
          <a:p>
            <a:r>
              <a:rPr lang="en-US"/>
              <a:t>TO ADD A PICTURE: CLICK ICON or GO TO THE TOP MENU RIBBON AND CHOOSE ‘INSERT’ / ‘PICTURES’</a:t>
            </a:r>
          </a:p>
        </p:txBody>
      </p:sp>
      <p:sp>
        <p:nvSpPr>
          <p:cNvPr id="9" name="2nd shape placeholder">
            <a:extLst>
              <a:ext uri="{FF2B5EF4-FFF2-40B4-BE49-F238E27FC236}">
                <a16:creationId xmlns:a16="http://schemas.microsoft.com/office/drawing/2014/main" id="{FACC5060-89C2-6D15-A315-61C5073BE0E2}"/>
              </a:ext>
            </a:extLst>
          </p:cNvPr>
          <p:cNvSpPr>
            <a:spLocks noGrp="1"/>
          </p:cNvSpPr>
          <p:nvPr>
            <p:ph type="body" sz="quarter" idx="17"/>
          </p:nvPr>
        </p:nvSpPr>
        <p:spPr>
          <a:xfrm>
            <a:off x="7395212" y="1"/>
            <a:ext cx="4803138" cy="5480733"/>
          </a:xfrm>
          <a:custGeom>
            <a:avLst/>
            <a:gdLst>
              <a:gd name="connsiteX0" fmla="*/ 0 w 4803138"/>
              <a:gd name="connsiteY0" fmla="*/ 0 h 5480733"/>
              <a:gd name="connsiteX1" fmla="*/ 4803138 w 4803138"/>
              <a:gd name="connsiteY1" fmla="*/ 0 h 5480733"/>
              <a:gd name="connsiteX2" fmla="*/ 4803138 w 4803138"/>
              <a:gd name="connsiteY2" fmla="*/ 4805452 h 5480733"/>
              <a:gd name="connsiteX3" fmla="*/ 3838545 w 4803138"/>
              <a:gd name="connsiteY3" fmla="*/ 5480733 h 5480733"/>
            </a:gdLst>
            <a:ahLst/>
            <a:cxnLst>
              <a:cxn ang="0">
                <a:pos x="connsiteX0" y="connsiteY0"/>
              </a:cxn>
              <a:cxn ang="0">
                <a:pos x="connsiteX1" y="connsiteY1"/>
              </a:cxn>
              <a:cxn ang="0">
                <a:pos x="connsiteX2" y="connsiteY2"/>
              </a:cxn>
              <a:cxn ang="0">
                <a:pos x="connsiteX3" y="connsiteY3"/>
              </a:cxn>
            </a:cxnLst>
            <a:rect l="l" t="t" r="r" b="b"/>
            <a:pathLst>
              <a:path w="4803138" h="5480733">
                <a:moveTo>
                  <a:pt x="0" y="0"/>
                </a:moveTo>
                <a:lnTo>
                  <a:pt x="4803138" y="0"/>
                </a:lnTo>
                <a:lnTo>
                  <a:pt x="4803138" y="4805452"/>
                </a:lnTo>
                <a:lnTo>
                  <a:pt x="3838545" y="5480733"/>
                </a:lnTo>
                <a:close/>
              </a:path>
            </a:pathLst>
          </a:custGeom>
          <a:solidFill>
            <a:srgbClr val="333333"/>
          </a:solidFill>
        </p:spPr>
        <p:txBody>
          <a:bodyPr wrap="square" tIns="414000" rIns="486000">
            <a:noAutofit/>
          </a:bodyPr>
          <a:lstStyle>
            <a:lvl1pPr marL="0" indent="0" algn="r">
              <a:lnSpc>
                <a:spcPct val="90000"/>
              </a:lnSpc>
              <a:buFont typeface="+mj-lt"/>
              <a:buNone/>
              <a:defRPr sz="1800" b="0">
                <a:solidFill>
                  <a:schemeClr val="bg1"/>
                </a:solidFill>
              </a:defRPr>
            </a:lvl1pPr>
            <a:lvl2pPr marL="0" indent="0" algn="r">
              <a:buFont typeface="+mj-lt"/>
              <a:buNone/>
              <a:defRPr sz="1800" b="0">
                <a:solidFill>
                  <a:schemeClr val="bg1"/>
                </a:solidFill>
              </a:defRPr>
            </a:lvl2pPr>
            <a:lvl3pPr marL="0" indent="0" algn="r">
              <a:buFont typeface="+mj-lt"/>
              <a:buNone/>
              <a:defRPr sz="1800" b="0">
                <a:solidFill>
                  <a:schemeClr val="bg1"/>
                </a:solidFill>
              </a:defRPr>
            </a:lvl3pPr>
            <a:lvl4pPr marL="0" indent="0" algn="r">
              <a:buFont typeface="+mj-lt"/>
              <a:buNone/>
              <a:defRPr sz="1800" b="0">
                <a:solidFill>
                  <a:schemeClr val="bg1"/>
                </a:solidFill>
              </a:defRPr>
            </a:lvl4pPr>
            <a:lvl5pPr marL="0" indent="0" algn="r">
              <a:buFont typeface="+mj-lt"/>
              <a:buNone/>
              <a:defRPr sz="1800" b="0">
                <a:solidFill>
                  <a:schemeClr val="bg1"/>
                </a:solidFill>
              </a:defRPr>
            </a:lvl5pPr>
          </a:lstStyle>
          <a:p>
            <a:pPr lvl="0"/>
            <a:endParaRPr lang="nl-NL"/>
          </a:p>
        </p:txBody>
      </p:sp>
      <p:grpSp>
        <p:nvGrpSpPr>
          <p:cNvPr id="4" name="cornerstone + logo">
            <a:extLst>
              <a:ext uri="{FF2B5EF4-FFF2-40B4-BE49-F238E27FC236}">
                <a16:creationId xmlns:a16="http://schemas.microsoft.com/office/drawing/2014/main" id="{1840B9A3-FD10-E761-F667-B910D9925086}"/>
              </a:ext>
            </a:extLst>
          </p:cNvPr>
          <p:cNvGrpSpPr>
            <a:grpSpLocks noGrp="1" noUngrp="1" noRot="1" noMove="1" noResize="1"/>
          </p:cNvGrpSpPr>
          <p:nvPr userDrawn="1"/>
        </p:nvGrpSpPr>
        <p:grpSpPr>
          <a:xfrm>
            <a:off x="9266424" y="4805452"/>
            <a:ext cx="2931926" cy="2052548"/>
            <a:chOff x="9261600" y="4805452"/>
            <a:chExt cx="2930400" cy="2052548"/>
          </a:xfrm>
        </p:grpSpPr>
        <p:sp>
          <p:nvSpPr>
            <p:cNvPr id="7" name="cornerstone">
              <a:extLst>
                <a:ext uri="{FF2B5EF4-FFF2-40B4-BE49-F238E27FC236}">
                  <a16:creationId xmlns:a16="http://schemas.microsoft.com/office/drawing/2014/main" id="{B7127664-BCBC-A177-9B8B-F1B0D7E52149}"/>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8" name="BDO logo">
              <a:extLst>
                <a:ext uri="{FF2B5EF4-FFF2-40B4-BE49-F238E27FC236}">
                  <a16:creationId xmlns:a16="http://schemas.microsoft.com/office/drawing/2014/main" id="{2763D6FD-21FE-8236-63D3-045A7EC9E6AD}"/>
                </a:ext>
              </a:extLst>
            </p:cNvPr>
            <p:cNvGrpSpPr>
              <a:grpSpLocks noGrp="1" noUngrp="1" noRot="1" noMove="1" noResize="1"/>
            </p:cNvGrpSpPr>
            <p:nvPr userDrawn="1"/>
          </p:nvGrpSpPr>
          <p:grpSpPr>
            <a:xfrm>
              <a:off x="10863808" y="6124749"/>
              <a:ext cx="970457" cy="372959"/>
              <a:chOff x="359004" y="356467"/>
              <a:chExt cx="970457" cy="372959"/>
            </a:xfrm>
            <a:solidFill>
              <a:srgbClr val="22409A"/>
            </a:solidFill>
          </p:grpSpPr>
          <p:sp>
            <p:nvSpPr>
              <p:cNvPr id="13" name="Vrije vorm: vorm 12">
                <a:extLst>
                  <a:ext uri="{FF2B5EF4-FFF2-40B4-BE49-F238E27FC236}">
                    <a16:creationId xmlns:a16="http://schemas.microsoft.com/office/drawing/2014/main" id="{1BA7F92F-CD64-A730-A990-B41F74657811}"/>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F2E9CED4-FFD1-2727-5EDE-05C730604633}"/>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7" name="Vrije vorm: vorm 16">
                <a:extLst>
                  <a:ext uri="{FF2B5EF4-FFF2-40B4-BE49-F238E27FC236}">
                    <a16:creationId xmlns:a16="http://schemas.microsoft.com/office/drawing/2014/main" id="{B8BBD1DF-4331-170E-910B-062E521F5ED6}"/>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8" name="Vrije vorm: vorm 17">
                <a:extLst>
                  <a:ext uri="{FF2B5EF4-FFF2-40B4-BE49-F238E27FC236}">
                    <a16:creationId xmlns:a16="http://schemas.microsoft.com/office/drawing/2014/main" id="{FA7E0CEC-B692-2FD8-9025-741DCD6F5A23}"/>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9" name="Vrije vorm: vorm 18">
                <a:extLst>
                  <a:ext uri="{FF2B5EF4-FFF2-40B4-BE49-F238E27FC236}">
                    <a16:creationId xmlns:a16="http://schemas.microsoft.com/office/drawing/2014/main" id="{AA9E22CB-CD36-AD11-1C51-8F5FDF5B1006}"/>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48" name="author placeholder">
            <a:extLst>
              <a:ext uri="{FF2B5EF4-FFF2-40B4-BE49-F238E27FC236}">
                <a16:creationId xmlns:a16="http://schemas.microsoft.com/office/drawing/2014/main" id="{8E35709C-3AC1-98C9-FD70-88EE725D221B}"/>
              </a:ext>
            </a:extLst>
          </p:cNvPr>
          <p:cNvSpPr>
            <a:spLocks noGrp="1" noRot="1" noMove="1" noResize="1" noEditPoints="1" noAdjustHandles="1" noChangeArrowheads="1" noChangeShapeType="1"/>
          </p:cNvSpPr>
          <p:nvPr>
            <p:ph type="body" sz="quarter" idx="11" hasCustomPrompt="1"/>
          </p:nvPr>
        </p:nvSpPr>
        <p:spPr>
          <a:xfrm>
            <a:off x="486027" y="5913894"/>
            <a:ext cx="5432400"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p>
        </p:txBody>
      </p:sp>
      <p:sp>
        <p:nvSpPr>
          <p:cNvPr id="49" name="subtitle placeholder">
            <a:extLst>
              <a:ext uri="{FF2B5EF4-FFF2-40B4-BE49-F238E27FC236}">
                <a16:creationId xmlns:a16="http://schemas.microsoft.com/office/drawing/2014/main" id="{B94049F6-C9BD-0636-18CF-220E1F69B9FE}"/>
              </a:ext>
            </a:extLst>
          </p:cNvPr>
          <p:cNvSpPr>
            <a:spLocks noGrp="1" noRot="1" noMove="1" noResize="1" noEditPoints="1" noAdjustHandles="1" noChangeArrowheads="1" noChangeShapeType="1"/>
          </p:cNvSpPr>
          <p:nvPr>
            <p:ph type="subTitle" idx="1"/>
          </p:nvPr>
        </p:nvSpPr>
        <p:spPr>
          <a:xfrm>
            <a:off x="486027"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50" name="title placeholder">
            <a:extLst>
              <a:ext uri="{FF2B5EF4-FFF2-40B4-BE49-F238E27FC236}">
                <a16:creationId xmlns:a16="http://schemas.microsoft.com/office/drawing/2014/main" id="{C3CB9B2D-7A43-F4BF-8F92-3B6319450968}"/>
              </a:ext>
            </a:extLst>
          </p:cNvPr>
          <p:cNvSpPr>
            <a:spLocks noGrp="1" noRot="1" noMove="1" noResize="1" noEditPoints="1" noAdjustHandles="1" noChangeArrowheads="1" noChangeShapeType="1"/>
          </p:cNvSpPr>
          <p:nvPr>
            <p:ph type="title"/>
          </p:nvPr>
        </p:nvSpPr>
        <p:spPr>
          <a:xfrm>
            <a:off x="486027"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96165438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 - cover C.01 (white)">
    <p:spTree>
      <p:nvGrpSpPr>
        <p:cNvPr id="1" name=""/>
        <p:cNvGrpSpPr/>
        <p:nvPr/>
      </p:nvGrpSpPr>
      <p:grpSpPr>
        <a:xfrm>
          <a:off x="0" y="0"/>
          <a:ext cx="0" cy="0"/>
          <a:chOff x="0" y="0"/>
          <a:chExt cx="0" cy="0"/>
        </a:xfrm>
      </p:grpSpPr>
      <p:grpSp>
        <p:nvGrpSpPr>
          <p:cNvPr id="4" name="cornerstone + logo">
            <a:extLst>
              <a:ext uri="{FF2B5EF4-FFF2-40B4-BE49-F238E27FC236}">
                <a16:creationId xmlns:a16="http://schemas.microsoft.com/office/drawing/2014/main" id="{1840B9A3-FD10-E761-F667-B910D9925086}"/>
              </a:ext>
            </a:extLst>
          </p:cNvPr>
          <p:cNvGrpSpPr>
            <a:grpSpLocks noGrp="1" noUngrp="1" noRot="1" noMove="1" noResize="1"/>
          </p:cNvGrpSpPr>
          <p:nvPr userDrawn="1"/>
        </p:nvGrpSpPr>
        <p:grpSpPr>
          <a:xfrm>
            <a:off x="9266424" y="4805452"/>
            <a:ext cx="2931926" cy="2052548"/>
            <a:chOff x="9261600" y="4805452"/>
            <a:chExt cx="2930400" cy="2052548"/>
          </a:xfrm>
        </p:grpSpPr>
        <p:sp>
          <p:nvSpPr>
            <p:cNvPr id="7" name="cornerstone">
              <a:extLst>
                <a:ext uri="{FF2B5EF4-FFF2-40B4-BE49-F238E27FC236}">
                  <a16:creationId xmlns:a16="http://schemas.microsoft.com/office/drawing/2014/main" id="{B7127664-BCBC-A177-9B8B-F1B0D7E52149}"/>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8" name="BDO logo">
              <a:extLst>
                <a:ext uri="{FF2B5EF4-FFF2-40B4-BE49-F238E27FC236}">
                  <a16:creationId xmlns:a16="http://schemas.microsoft.com/office/drawing/2014/main" id="{2763D6FD-21FE-8236-63D3-045A7EC9E6AD}"/>
                </a:ext>
              </a:extLst>
            </p:cNvPr>
            <p:cNvGrpSpPr>
              <a:grpSpLocks noGrp="1" noUngrp="1" noRot="1" noMove="1" noResize="1"/>
            </p:cNvGrpSpPr>
            <p:nvPr userDrawn="1"/>
          </p:nvGrpSpPr>
          <p:grpSpPr>
            <a:xfrm>
              <a:off x="10863808" y="6124749"/>
              <a:ext cx="970457" cy="372959"/>
              <a:chOff x="359004" y="356467"/>
              <a:chExt cx="970457" cy="372959"/>
            </a:xfrm>
            <a:solidFill>
              <a:srgbClr val="22409A"/>
            </a:solidFill>
          </p:grpSpPr>
          <p:sp>
            <p:nvSpPr>
              <p:cNvPr id="13" name="Vrije vorm: vorm 12">
                <a:extLst>
                  <a:ext uri="{FF2B5EF4-FFF2-40B4-BE49-F238E27FC236}">
                    <a16:creationId xmlns:a16="http://schemas.microsoft.com/office/drawing/2014/main" id="{1BA7F92F-CD64-A730-A990-B41F74657811}"/>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F2E9CED4-FFD1-2727-5EDE-05C730604633}"/>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7" name="Vrije vorm: vorm 16">
                <a:extLst>
                  <a:ext uri="{FF2B5EF4-FFF2-40B4-BE49-F238E27FC236}">
                    <a16:creationId xmlns:a16="http://schemas.microsoft.com/office/drawing/2014/main" id="{B8BBD1DF-4331-170E-910B-062E521F5ED6}"/>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8" name="Vrije vorm: vorm 17">
                <a:extLst>
                  <a:ext uri="{FF2B5EF4-FFF2-40B4-BE49-F238E27FC236}">
                    <a16:creationId xmlns:a16="http://schemas.microsoft.com/office/drawing/2014/main" id="{FA7E0CEC-B692-2FD8-9025-741DCD6F5A23}"/>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9" name="Vrije vorm: vorm 18">
                <a:extLst>
                  <a:ext uri="{FF2B5EF4-FFF2-40B4-BE49-F238E27FC236}">
                    <a16:creationId xmlns:a16="http://schemas.microsoft.com/office/drawing/2014/main" id="{AA9E22CB-CD36-AD11-1C51-8F5FDF5B1006}"/>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16" name="picture placeholder">
            <a:extLst>
              <a:ext uri="{FF2B5EF4-FFF2-40B4-BE49-F238E27FC236}">
                <a16:creationId xmlns:a16="http://schemas.microsoft.com/office/drawing/2014/main" id="{A17633F4-4046-91A1-4DCE-F1309A9BB71E}"/>
              </a:ext>
            </a:extLst>
          </p:cNvPr>
          <p:cNvSpPr>
            <a:spLocks noGrp="1" noRot="1" noMove="1" noResize="1" noEditPoints="1" noAdjustHandles="1" noChangeArrowheads="1" noChangeShapeType="1"/>
          </p:cNvSpPr>
          <p:nvPr>
            <p:ph type="pic" sz="quarter" idx="10" hasCustomPrompt="1"/>
          </p:nvPr>
        </p:nvSpPr>
        <p:spPr>
          <a:xfrm>
            <a:off x="0" y="0"/>
            <a:ext cx="12198350" cy="6858000"/>
          </a:xfrm>
          <a:custGeom>
            <a:avLst/>
            <a:gdLst>
              <a:gd name="connsiteX0" fmla="*/ 0 w 12192000"/>
              <a:gd name="connsiteY0" fmla="*/ 0 h 6858000"/>
              <a:gd name="connsiteX1" fmla="*/ 12192000 w 12192000"/>
              <a:gd name="connsiteY1" fmla="*/ 0 h 6858000"/>
              <a:gd name="connsiteX2" fmla="*/ 12192000 w 12192000"/>
              <a:gd name="connsiteY2" fmla="*/ 4805452 h 6858000"/>
              <a:gd name="connsiteX3" fmla="*/ 9261602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4805452"/>
                </a:lnTo>
                <a:lnTo>
                  <a:pt x="9261602" y="6858000"/>
                </a:lnTo>
                <a:lnTo>
                  <a:pt x="0" y="6858000"/>
                </a:lnTo>
                <a:close/>
              </a:path>
            </a:pathLst>
          </a:custGeom>
          <a:solidFill>
            <a:srgbClr val="F2F2F2"/>
          </a:solidFill>
        </p:spPr>
        <p:txBody>
          <a:bodyPr wrap="square" lIns="0" tIns="180000" rIns="486000" bIns="0" anchor="t" anchorCtr="0">
            <a:noAutofit/>
          </a:bodyPr>
          <a:lstStyle>
            <a:lvl1pPr marL="0" indent="0" algn="r">
              <a:buFont typeface="Arial" panose="020B0604020202020204" pitchFamily="34" charset="0"/>
              <a:buNone/>
              <a:defRPr sz="800" b="0">
                <a:solidFill>
                  <a:srgbClr val="ADADAD"/>
                </a:solidFill>
              </a:defRPr>
            </a:lvl1pPr>
            <a:lvl2pPr marL="0" indent="0" algn="l">
              <a:buFont typeface="Arial" panose="020B0604020202020204" pitchFamily="34" charset="0"/>
              <a:buNone/>
              <a:defRPr sz="800" b="0">
                <a:solidFill>
                  <a:srgbClr val="333333"/>
                </a:solidFill>
              </a:defRPr>
            </a:lvl2pPr>
            <a:lvl3pPr marL="0" indent="0" algn="l">
              <a:buFont typeface="Arial" panose="020B0604020202020204" pitchFamily="34" charset="0"/>
              <a:buNone/>
              <a:defRPr sz="800" b="0">
                <a:solidFill>
                  <a:srgbClr val="333333"/>
                </a:solidFill>
              </a:defRPr>
            </a:lvl3pPr>
            <a:lvl4pPr marL="0" indent="0" algn="l">
              <a:buFont typeface="Arial" panose="020B0604020202020204" pitchFamily="34" charset="0"/>
              <a:buNone/>
              <a:defRPr sz="800" b="0">
                <a:solidFill>
                  <a:srgbClr val="333333"/>
                </a:solidFill>
              </a:defRPr>
            </a:lvl4pPr>
            <a:lvl5pPr marL="0" indent="0" algn="l">
              <a:buFont typeface="Arial" panose="020B0604020202020204" pitchFamily="34" charset="0"/>
              <a:buNone/>
              <a:defRPr sz="800" b="0">
                <a:solidFill>
                  <a:srgbClr val="333333"/>
                </a:solidFill>
              </a:defRPr>
            </a:lvl5pPr>
            <a:lvl6pPr marL="0" indent="0" algn="l">
              <a:buFont typeface="Arial" panose="020B0604020202020204" pitchFamily="34" charset="0"/>
              <a:buNone/>
              <a:defRPr sz="800" b="0">
                <a:solidFill>
                  <a:srgbClr val="333333"/>
                </a:solidFill>
              </a:defRPr>
            </a:lvl6pPr>
            <a:lvl7pPr marL="0" indent="0" algn="l">
              <a:buFont typeface="Arial" panose="020B0604020202020204" pitchFamily="34" charset="0"/>
              <a:buNone/>
              <a:defRPr sz="800" b="0">
                <a:solidFill>
                  <a:srgbClr val="333333"/>
                </a:solidFill>
              </a:defRPr>
            </a:lvl7pPr>
            <a:lvl8pPr marL="0" indent="0" algn="l">
              <a:buFont typeface="Arial" panose="020B0604020202020204" pitchFamily="34" charset="0"/>
              <a:buNone/>
              <a:defRPr sz="800" b="0">
                <a:solidFill>
                  <a:srgbClr val="333333"/>
                </a:solidFill>
              </a:defRPr>
            </a:lvl8pPr>
            <a:lvl9pPr marL="0" indent="0" algn="l">
              <a:buFont typeface="Arial" panose="020B0604020202020204" pitchFamily="34" charset="0"/>
              <a:buNone/>
              <a:defRPr sz="800" b="0">
                <a:solidFill>
                  <a:srgbClr val="333333"/>
                </a:solidFill>
              </a:defRPr>
            </a:lvl9pPr>
          </a:lstStyle>
          <a:p>
            <a:r>
              <a:rPr lang="en-US"/>
              <a:t>TO ADD A PICTURE: GO TO THE TOP MENU RIBBON AND CHOOSE ‘INSERT’ / ‘PICTURES’</a:t>
            </a:r>
          </a:p>
        </p:txBody>
      </p:sp>
      <p:sp>
        <p:nvSpPr>
          <p:cNvPr id="3" name="2nd shape placeholder">
            <a:extLst>
              <a:ext uri="{FF2B5EF4-FFF2-40B4-BE49-F238E27FC236}">
                <a16:creationId xmlns:a16="http://schemas.microsoft.com/office/drawing/2014/main" id="{AD3AA3C7-70E2-2FA5-B742-D457790EABB2}"/>
              </a:ext>
            </a:extLst>
          </p:cNvPr>
          <p:cNvSpPr>
            <a:spLocks noGrp="1" noRot="1" noMove="1" noResize="1" noEditPoints="1" noAdjustHandles="1" noChangeArrowheads="1" noChangeShapeType="1"/>
          </p:cNvSpPr>
          <p:nvPr>
            <p:ph type="body" sz="quarter" idx="14"/>
          </p:nvPr>
        </p:nvSpPr>
        <p:spPr>
          <a:xfrm>
            <a:off x="0" y="1"/>
            <a:ext cx="6864265" cy="4805457"/>
          </a:xfrm>
          <a:custGeom>
            <a:avLst/>
            <a:gdLst>
              <a:gd name="connsiteX0" fmla="*/ 0 w 6864265"/>
              <a:gd name="connsiteY0" fmla="*/ 0 h 4805457"/>
              <a:gd name="connsiteX1" fmla="*/ 6864265 w 6864265"/>
              <a:gd name="connsiteY1" fmla="*/ 0 h 4805457"/>
              <a:gd name="connsiteX2" fmla="*/ 1 w 6864265"/>
              <a:gd name="connsiteY2" fmla="*/ 4805454 h 4805457"/>
              <a:gd name="connsiteX3" fmla="*/ 0 w 6864265"/>
              <a:gd name="connsiteY3" fmla="*/ 4805457 h 4805457"/>
            </a:gdLst>
            <a:ahLst/>
            <a:cxnLst>
              <a:cxn ang="0">
                <a:pos x="connsiteX0" y="connsiteY0"/>
              </a:cxn>
              <a:cxn ang="0">
                <a:pos x="connsiteX1" y="connsiteY1"/>
              </a:cxn>
              <a:cxn ang="0">
                <a:pos x="connsiteX2" y="connsiteY2"/>
              </a:cxn>
              <a:cxn ang="0">
                <a:pos x="connsiteX3" y="connsiteY3"/>
              </a:cxn>
            </a:cxnLst>
            <a:rect l="l" t="t" r="r" b="b"/>
            <a:pathLst>
              <a:path w="6864265" h="4805457">
                <a:moveTo>
                  <a:pt x="0" y="0"/>
                </a:moveTo>
                <a:lnTo>
                  <a:pt x="6864265" y="0"/>
                </a:lnTo>
                <a:lnTo>
                  <a:pt x="1" y="4805454"/>
                </a:lnTo>
                <a:lnTo>
                  <a:pt x="0" y="4805457"/>
                </a:lnTo>
                <a:close/>
              </a:path>
            </a:pathLst>
          </a:custGeom>
          <a:solidFill>
            <a:srgbClr val="333333"/>
          </a:solidFill>
        </p:spPr>
        <p:txBody>
          <a:bodyPr wrap="square" lIns="486000" tIns="414000" bIns="0" anchor="t" anchorCtr="0">
            <a:noAutofit/>
          </a:bodyPr>
          <a:lstStyle>
            <a:lvl1pPr marL="0" indent="0">
              <a:lnSpc>
                <a:spcPct val="90000"/>
              </a:lnSpc>
              <a:spcAft>
                <a:spcPts val="600"/>
              </a:spcAft>
              <a:buFont typeface="Arial" panose="020B0604020202020204" pitchFamily="34" charset="0"/>
              <a:buNone/>
              <a:defRPr sz="1800" b="0">
                <a:solidFill>
                  <a:schemeClr val="bg1"/>
                </a:solidFill>
              </a:defRPr>
            </a:lvl1pPr>
            <a:lvl2pPr marL="0" indent="0">
              <a:spcAft>
                <a:spcPts val="600"/>
              </a:spcAft>
              <a:buClr>
                <a:schemeClr val="bg1"/>
              </a:buClr>
              <a:buNone/>
              <a:defRPr sz="1800" b="0">
                <a:solidFill>
                  <a:schemeClr val="bg1"/>
                </a:solidFill>
              </a:defRPr>
            </a:lvl2pPr>
            <a:lvl3pPr marL="0" indent="0">
              <a:spcAft>
                <a:spcPts val="600"/>
              </a:spcAft>
              <a:buClr>
                <a:schemeClr val="bg1"/>
              </a:buClr>
              <a:buNone/>
              <a:defRPr sz="1800" b="0">
                <a:solidFill>
                  <a:schemeClr val="bg1"/>
                </a:solidFill>
              </a:defRPr>
            </a:lvl3pPr>
            <a:lvl4pPr marL="0" indent="0">
              <a:spcAft>
                <a:spcPts val="600"/>
              </a:spcAft>
              <a:buClr>
                <a:schemeClr val="bg1"/>
              </a:buClr>
              <a:buNone/>
              <a:defRPr sz="1800" b="0">
                <a:solidFill>
                  <a:schemeClr val="bg1"/>
                </a:solidFill>
              </a:defRPr>
            </a:lvl4pPr>
            <a:lvl5pPr marL="0" indent="0">
              <a:spcAft>
                <a:spcPts val="600"/>
              </a:spcAft>
              <a:buClr>
                <a:schemeClr val="bg1"/>
              </a:buClr>
              <a:buNone/>
              <a:defRPr sz="1800" b="0">
                <a:solidFill>
                  <a:schemeClr val="bg1"/>
                </a:solidFill>
              </a:defRPr>
            </a:lvl5pPr>
            <a:lvl6pPr marL="0" indent="0">
              <a:spcAft>
                <a:spcPts val="600"/>
              </a:spcAft>
              <a:buFont typeface="Arial" panose="020B0604020202020204" pitchFamily="34" charset="0"/>
              <a:buNone/>
              <a:defRPr sz="1800" b="0">
                <a:solidFill>
                  <a:schemeClr val="bg1"/>
                </a:solidFill>
              </a:defRPr>
            </a:lvl6pPr>
            <a:lvl7pPr marL="0" indent="0">
              <a:spcAft>
                <a:spcPts val="600"/>
              </a:spcAft>
              <a:buFont typeface="Arial" panose="020B0604020202020204" pitchFamily="34" charset="0"/>
              <a:buNone/>
              <a:defRPr sz="1800" b="0">
                <a:solidFill>
                  <a:schemeClr val="bg1"/>
                </a:solidFill>
              </a:defRPr>
            </a:lvl7pPr>
            <a:lvl8pPr marL="0" indent="0">
              <a:spcAft>
                <a:spcPts val="600"/>
              </a:spcAft>
              <a:buFont typeface="Arial" panose="020B0604020202020204" pitchFamily="34" charset="0"/>
              <a:buNone/>
              <a:defRPr sz="1800" b="0">
                <a:solidFill>
                  <a:schemeClr val="bg1"/>
                </a:solidFill>
              </a:defRPr>
            </a:lvl8pPr>
            <a:lvl9pPr marL="0" indent="0">
              <a:spcAft>
                <a:spcPts val="600"/>
              </a:spcAft>
              <a:buFont typeface="Arial" panose="020B0604020202020204" pitchFamily="34" charset="0"/>
              <a:buNone/>
              <a:defRPr sz="1800" b="0">
                <a:solidFill>
                  <a:schemeClr val="bg1"/>
                </a:solidFill>
              </a:defRPr>
            </a:lvl9pPr>
          </a:lstStyle>
          <a:p>
            <a:pPr lvl="0"/>
            <a:endParaRPr lang="en-US"/>
          </a:p>
        </p:txBody>
      </p:sp>
      <p:sp>
        <p:nvSpPr>
          <p:cNvPr id="48" name="author placeholder">
            <a:extLst>
              <a:ext uri="{FF2B5EF4-FFF2-40B4-BE49-F238E27FC236}">
                <a16:creationId xmlns:a16="http://schemas.microsoft.com/office/drawing/2014/main" id="{8E35709C-3AC1-98C9-FD70-88EE725D221B}"/>
              </a:ext>
            </a:extLst>
          </p:cNvPr>
          <p:cNvSpPr>
            <a:spLocks noGrp="1" noRot="1" noMove="1" noResize="1" noEditPoints="1" noAdjustHandles="1" noChangeArrowheads="1" noChangeShapeType="1"/>
          </p:cNvSpPr>
          <p:nvPr>
            <p:ph type="body" sz="quarter" idx="11" hasCustomPrompt="1"/>
          </p:nvPr>
        </p:nvSpPr>
        <p:spPr>
          <a:xfrm>
            <a:off x="486027" y="5913894"/>
            <a:ext cx="5432400"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p>
        </p:txBody>
      </p:sp>
      <p:sp>
        <p:nvSpPr>
          <p:cNvPr id="49" name="subtitle placeholder">
            <a:extLst>
              <a:ext uri="{FF2B5EF4-FFF2-40B4-BE49-F238E27FC236}">
                <a16:creationId xmlns:a16="http://schemas.microsoft.com/office/drawing/2014/main" id="{B94049F6-C9BD-0636-18CF-220E1F69B9FE}"/>
              </a:ext>
            </a:extLst>
          </p:cNvPr>
          <p:cNvSpPr>
            <a:spLocks noGrp="1" noRot="1" noMove="1" noResize="1" noEditPoints="1" noAdjustHandles="1" noChangeArrowheads="1" noChangeShapeType="1"/>
          </p:cNvSpPr>
          <p:nvPr>
            <p:ph type="subTitle" idx="1"/>
          </p:nvPr>
        </p:nvSpPr>
        <p:spPr>
          <a:xfrm>
            <a:off x="6278400"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50" name="title placeholder">
            <a:extLst>
              <a:ext uri="{FF2B5EF4-FFF2-40B4-BE49-F238E27FC236}">
                <a16:creationId xmlns:a16="http://schemas.microsoft.com/office/drawing/2014/main" id="{C3CB9B2D-7A43-F4BF-8F92-3B6319450968}"/>
              </a:ext>
            </a:extLst>
          </p:cNvPr>
          <p:cNvSpPr>
            <a:spLocks noGrp="1" noRot="1" noMove="1" noResize="1" noEditPoints="1" noAdjustHandles="1" noChangeArrowheads="1" noChangeShapeType="1"/>
          </p:cNvSpPr>
          <p:nvPr>
            <p:ph type="title"/>
          </p:nvPr>
        </p:nvSpPr>
        <p:spPr>
          <a:xfrm>
            <a:off x="6278400"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179077368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 - cover C.02 (white)">
    <p:spTree>
      <p:nvGrpSpPr>
        <p:cNvPr id="1" name=""/>
        <p:cNvGrpSpPr/>
        <p:nvPr/>
      </p:nvGrpSpPr>
      <p:grpSpPr>
        <a:xfrm>
          <a:off x="0" y="0"/>
          <a:ext cx="0" cy="0"/>
          <a:chOff x="0" y="0"/>
          <a:chExt cx="0" cy="0"/>
        </a:xfrm>
      </p:grpSpPr>
      <p:grpSp>
        <p:nvGrpSpPr>
          <p:cNvPr id="4" name="cornerstone + logo">
            <a:extLst>
              <a:ext uri="{FF2B5EF4-FFF2-40B4-BE49-F238E27FC236}">
                <a16:creationId xmlns:a16="http://schemas.microsoft.com/office/drawing/2014/main" id="{1840B9A3-FD10-E761-F667-B910D9925086}"/>
              </a:ext>
            </a:extLst>
          </p:cNvPr>
          <p:cNvGrpSpPr>
            <a:grpSpLocks noGrp="1" noUngrp="1" noRot="1" noMove="1" noResize="1"/>
          </p:cNvGrpSpPr>
          <p:nvPr userDrawn="1"/>
        </p:nvGrpSpPr>
        <p:grpSpPr>
          <a:xfrm>
            <a:off x="9266424" y="4805452"/>
            <a:ext cx="2931926" cy="2052548"/>
            <a:chOff x="9261600" y="4805452"/>
            <a:chExt cx="2930400" cy="2052548"/>
          </a:xfrm>
        </p:grpSpPr>
        <p:sp>
          <p:nvSpPr>
            <p:cNvPr id="7" name="cornerstone">
              <a:extLst>
                <a:ext uri="{FF2B5EF4-FFF2-40B4-BE49-F238E27FC236}">
                  <a16:creationId xmlns:a16="http://schemas.microsoft.com/office/drawing/2014/main" id="{B7127664-BCBC-A177-9B8B-F1B0D7E52149}"/>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8" name="BDO logo">
              <a:extLst>
                <a:ext uri="{FF2B5EF4-FFF2-40B4-BE49-F238E27FC236}">
                  <a16:creationId xmlns:a16="http://schemas.microsoft.com/office/drawing/2014/main" id="{2763D6FD-21FE-8236-63D3-045A7EC9E6AD}"/>
                </a:ext>
              </a:extLst>
            </p:cNvPr>
            <p:cNvGrpSpPr>
              <a:grpSpLocks noGrp="1" noUngrp="1" noRot="1" noMove="1" noResize="1"/>
            </p:cNvGrpSpPr>
            <p:nvPr userDrawn="1"/>
          </p:nvGrpSpPr>
          <p:grpSpPr>
            <a:xfrm>
              <a:off x="10863808" y="6124749"/>
              <a:ext cx="970457" cy="372959"/>
              <a:chOff x="359004" y="356467"/>
              <a:chExt cx="970457" cy="372959"/>
            </a:xfrm>
            <a:solidFill>
              <a:srgbClr val="22409A"/>
            </a:solidFill>
          </p:grpSpPr>
          <p:sp>
            <p:nvSpPr>
              <p:cNvPr id="13" name="Vrije vorm: vorm 12">
                <a:extLst>
                  <a:ext uri="{FF2B5EF4-FFF2-40B4-BE49-F238E27FC236}">
                    <a16:creationId xmlns:a16="http://schemas.microsoft.com/office/drawing/2014/main" id="{1BA7F92F-CD64-A730-A990-B41F74657811}"/>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F2E9CED4-FFD1-2727-5EDE-05C730604633}"/>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7" name="Vrije vorm: vorm 16">
                <a:extLst>
                  <a:ext uri="{FF2B5EF4-FFF2-40B4-BE49-F238E27FC236}">
                    <a16:creationId xmlns:a16="http://schemas.microsoft.com/office/drawing/2014/main" id="{B8BBD1DF-4331-170E-910B-062E521F5ED6}"/>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8" name="Vrije vorm: vorm 17">
                <a:extLst>
                  <a:ext uri="{FF2B5EF4-FFF2-40B4-BE49-F238E27FC236}">
                    <a16:creationId xmlns:a16="http://schemas.microsoft.com/office/drawing/2014/main" id="{FA7E0CEC-B692-2FD8-9025-741DCD6F5A23}"/>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9" name="Vrije vorm: vorm 18">
                <a:extLst>
                  <a:ext uri="{FF2B5EF4-FFF2-40B4-BE49-F238E27FC236}">
                    <a16:creationId xmlns:a16="http://schemas.microsoft.com/office/drawing/2014/main" id="{AA9E22CB-CD36-AD11-1C51-8F5FDF5B1006}"/>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16" name="picture placeholder">
            <a:extLst>
              <a:ext uri="{FF2B5EF4-FFF2-40B4-BE49-F238E27FC236}">
                <a16:creationId xmlns:a16="http://schemas.microsoft.com/office/drawing/2014/main" id="{A17633F4-4046-91A1-4DCE-F1309A9BB71E}"/>
              </a:ext>
            </a:extLst>
          </p:cNvPr>
          <p:cNvSpPr>
            <a:spLocks noGrp="1" noRot="1" noMove="1" noResize="1" noEditPoints="1" noAdjustHandles="1" noChangeArrowheads="1" noChangeShapeType="1"/>
          </p:cNvSpPr>
          <p:nvPr>
            <p:ph type="pic" sz="quarter" idx="10" hasCustomPrompt="1"/>
          </p:nvPr>
        </p:nvSpPr>
        <p:spPr>
          <a:xfrm>
            <a:off x="0" y="0"/>
            <a:ext cx="12198350" cy="6858000"/>
          </a:xfrm>
          <a:custGeom>
            <a:avLst/>
            <a:gdLst>
              <a:gd name="connsiteX0" fmla="*/ 0 w 12192000"/>
              <a:gd name="connsiteY0" fmla="*/ 0 h 6858000"/>
              <a:gd name="connsiteX1" fmla="*/ 12192000 w 12192000"/>
              <a:gd name="connsiteY1" fmla="*/ 0 h 6858000"/>
              <a:gd name="connsiteX2" fmla="*/ 12192000 w 12192000"/>
              <a:gd name="connsiteY2" fmla="*/ 4805452 h 6858000"/>
              <a:gd name="connsiteX3" fmla="*/ 9261602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4805452"/>
                </a:lnTo>
                <a:lnTo>
                  <a:pt x="9261602" y="6858000"/>
                </a:lnTo>
                <a:lnTo>
                  <a:pt x="0" y="6858000"/>
                </a:lnTo>
                <a:close/>
              </a:path>
            </a:pathLst>
          </a:custGeom>
          <a:solidFill>
            <a:srgbClr val="F2F2F2"/>
          </a:solidFill>
        </p:spPr>
        <p:txBody>
          <a:bodyPr wrap="square" lIns="0" tIns="0" rIns="0" bIns="180000" anchor="b" anchorCtr="0">
            <a:noAutofit/>
          </a:bodyPr>
          <a:lstStyle>
            <a:lvl1pPr marL="0" indent="0" algn="ctr">
              <a:buFont typeface="Arial" panose="020B0604020202020204" pitchFamily="34" charset="0"/>
              <a:buNone/>
              <a:defRPr sz="800" b="0">
                <a:solidFill>
                  <a:srgbClr val="ADADAD"/>
                </a:solidFill>
              </a:defRPr>
            </a:lvl1pPr>
            <a:lvl2pPr marL="0" indent="0" algn="l">
              <a:buFont typeface="Arial" panose="020B0604020202020204" pitchFamily="34" charset="0"/>
              <a:buNone/>
              <a:defRPr sz="800" b="0">
                <a:solidFill>
                  <a:srgbClr val="333333"/>
                </a:solidFill>
              </a:defRPr>
            </a:lvl2pPr>
            <a:lvl3pPr marL="0" indent="0" algn="l">
              <a:buFont typeface="Arial" panose="020B0604020202020204" pitchFamily="34" charset="0"/>
              <a:buNone/>
              <a:defRPr sz="800" b="0">
                <a:solidFill>
                  <a:srgbClr val="333333"/>
                </a:solidFill>
              </a:defRPr>
            </a:lvl3pPr>
            <a:lvl4pPr marL="0" indent="0" algn="l">
              <a:buFont typeface="Arial" panose="020B0604020202020204" pitchFamily="34" charset="0"/>
              <a:buNone/>
              <a:defRPr sz="800" b="0">
                <a:solidFill>
                  <a:srgbClr val="333333"/>
                </a:solidFill>
              </a:defRPr>
            </a:lvl4pPr>
            <a:lvl5pPr marL="0" indent="0" algn="l">
              <a:buFont typeface="Arial" panose="020B0604020202020204" pitchFamily="34" charset="0"/>
              <a:buNone/>
              <a:defRPr sz="800" b="0">
                <a:solidFill>
                  <a:srgbClr val="333333"/>
                </a:solidFill>
              </a:defRPr>
            </a:lvl5pPr>
            <a:lvl6pPr marL="0" indent="0" algn="l">
              <a:buFont typeface="Arial" panose="020B0604020202020204" pitchFamily="34" charset="0"/>
              <a:buNone/>
              <a:defRPr sz="800" b="0">
                <a:solidFill>
                  <a:srgbClr val="333333"/>
                </a:solidFill>
              </a:defRPr>
            </a:lvl6pPr>
            <a:lvl7pPr marL="0" indent="0" algn="l">
              <a:buFont typeface="Arial" panose="020B0604020202020204" pitchFamily="34" charset="0"/>
              <a:buNone/>
              <a:defRPr sz="800" b="0">
                <a:solidFill>
                  <a:srgbClr val="333333"/>
                </a:solidFill>
              </a:defRPr>
            </a:lvl7pPr>
            <a:lvl8pPr marL="0" indent="0" algn="l">
              <a:buFont typeface="Arial" panose="020B0604020202020204" pitchFamily="34" charset="0"/>
              <a:buNone/>
              <a:defRPr sz="800" b="0">
                <a:solidFill>
                  <a:srgbClr val="333333"/>
                </a:solidFill>
              </a:defRPr>
            </a:lvl8pPr>
            <a:lvl9pPr marL="0" indent="0" algn="l">
              <a:buFont typeface="Arial" panose="020B0604020202020204" pitchFamily="34" charset="0"/>
              <a:buNone/>
              <a:defRPr sz="800" b="0">
                <a:solidFill>
                  <a:srgbClr val="333333"/>
                </a:solidFill>
              </a:defRPr>
            </a:lvl9pPr>
          </a:lstStyle>
          <a:p>
            <a:r>
              <a:rPr lang="en-US"/>
              <a:t>TO ADD A PICTURE: GO TO THE TOP MENU RIBBON AND CHOOSE ‘INSERT’ / ‘PICTURES’</a:t>
            </a:r>
          </a:p>
        </p:txBody>
      </p:sp>
      <p:sp>
        <p:nvSpPr>
          <p:cNvPr id="3" name="2nd shape placeholder">
            <a:extLst>
              <a:ext uri="{FF2B5EF4-FFF2-40B4-BE49-F238E27FC236}">
                <a16:creationId xmlns:a16="http://schemas.microsoft.com/office/drawing/2014/main" id="{AD3AA3C7-70E2-2FA5-B742-D457790EABB2}"/>
              </a:ext>
            </a:extLst>
          </p:cNvPr>
          <p:cNvSpPr>
            <a:spLocks noGrp="1" noRot="1" noChangeAspect="1" noMove="1" noResize="1" noEditPoints="1" noAdjustHandles="1" noChangeArrowheads="1" noChangeShapeType="1"/>
          </p:cNvSpPr>
          <p:nvPr>
            <p:ph type="body" sz="quarter" idx="14"/>
          </p:nvPr>
        </p:nvSpPr>
        <p:spPr>
          <a:xfrm>
            <a:off x="-1" y="0"/>
            <a:ext cx="9796182" cy="6858000"/>
          </a:xfrm>
          <a:custGeom>
            <a:avLst/>
            <a:gdLst>
              <a:gd name="connsiteX0" fmla="*/ 0 w 6864265"/>
              <a:gd name="connsiteY0" fmla="*/ 0 h 4805457"/>
              <a:gd name="connsiteX1" fmla="*/ 6864265 w 6864265"/>
              <a:gd name="connsiteY1" fmla="*/ 0 h 4805457"/>
              <a:gd name="connsiteX2" fmla="*/ 1 w 6864265"/>
              <a:gd name="connsiteY2" fmla="*/ 4805454 h 4805457"/>
              <a:gd name="connsiteX3" fmla="*/ 0 w 6864265"/>
              <a:gd name="connsiteY3" fmla="*/ 4805457 h 4805457"/>
            </a:gdLst>
            <a:ahLst/>
            <a:cxnLst>
              <a:cxn ang="0">
                <a:pos x="connsiteX0" y="connsiteY0"/>
              </a:cxn>
              <a:cxn ang="0">
                <a:pos x="connsiteX1" y="connsiteY1"/>
              </a:cxn>
              <a:cxn ang="0">
                <a:pos x="connsiteX2" y="connsiteY2"/>
              </a:cxn>
              <a:cxn ang="0">
                <a:pos x="connsiteX3" y="connsiteY3"/>
              </a:cxn>
            </a:cxnLst>
            <a:rect l="l" t="t" r="r" b="b"/>
            <a:pathLst>
              <a:path w="6864265" h="4805457">
                <a:moveTo>
                  <a:pt x="0" y="0"/>
                </a:moveTo>
                <a:lnTo>
                  <a:pt x="6864265" y="0"/>
                </a:lnTo>
                <a:lnTo>
                  <a:pt x="1" y="4805454"/>
                </a:lnTo>
                <a:lnTo>
                  <a:pt x="0" y="4805457"/>
                </a:lnTo>
                <a:close/>
              </a:path>
            </a:pathLst>
          </a:custGeom>
          <a:solidFill>
            <a:srgbClr val="333333"/>
          </a:solidFill>
        </p:spPr>
        <p:txBody>
          <a:bodyPr wrap="square" lIns="486000" tIns="414000" bIns="0" anchor="t" anchorCtr="0">
            <a:noAutofit/>
          </a:bodyPr>
          <a:lstStyle>
            <a:lvl1pPr marL="0" indent="0">
              <a:lnSpc>
                <a:spcPct val="90000"/>
              </a:lnSpc>
              <a:spcAft>
                <a:spcPts val="600"/>
              </a:spcAft>
              <a:buFont typeface="Arial" panose="020B0604020202020204" pitchFamily="34" charset="0"/>
              <a:buNone/>
              <a:defRPr sz="1800" b="0">
                <a:solidFill>
                  <a:schemeClr val="bg1"/>
                </a:solidFill>
              </a:defRPr>
            </a:lvl1pPr>
            <a:lvl2pPr marL="0" indent="0">
              <a:spcAft>
                <a:spcPts val="600"/>
              </a:spcAft>
              <a:buClr>
                <a:schemeClr val="bg1"/>
              </a:buClr>
              <a:buNone/>
              <a:defRPr sz="1800" b="0">
                <a:solidFill>
                  <a:schemeClr val="bg1"/>
                </a:solidFill>
              </a:defRPr>
            </a:lvl2pPr>
            <a:lvl3pPr marL="0" indent="0">
              <a:spcAft>
                <a:spcPts val="600"/>
              </a:spcAft>
              <a:buClr>
                <a:schemeClr val="bg1"/>
              </a:buClr>
              <a:buNone/>
              <a:defRPr sz="1800" b="0">
                <a:solidFill>
                  <a:schemeClr val="bg1"/>
                </a:solidFill>
              </a:defRPr>
            </a:lvl3pPr>
            <a:lvl4pPr marL="0" indent="0">
              <a:spcAft>
                <a:spcPts val="600"/>
              </a:spcAft>
              <a:buClr>
                <a:schemeClr val="bg1"/>
              </a:buClr>
              <a:buNone/>
              <a:defRPr sz="1800" b="0">
                <a:solidFill>
                  <a:schemeClr val="bg1"/>
                </a:solidFill>
              </a:defRPr>
            </a:lvl4pPr>
            <a:lvl5pPr marL="0" indent="0">
              <a:spcAft>
                <a:spcPts val="600"/>
              </a:spcAft>
              <a:buClr>
                <a:schemeClr val="bg1"/>
              </a:buClr>
              <a:buNone/>
              <a:defRPr sz="1800" b="0">
                <a:solidFill>
                  <a:schemeClr val="bg1"/>
                </a:solidFill>
              </a:defRPr>
            </a:lvl5pPr>
            <a:lvl6pPr marL="0" indent="0">
              <a:spcAft>
                <a:spcPts val="600"/>
              </a:spcAft>
              <a:buFont typeface="Arial" panose="020B0604020202020204" pitchFamily="34" charset="0"/>
              <a:buNone/>
              <a:defRPr sz="1800" b="0">
                <a:solidFill>
                  <a:schemeClr val="bg1"/>
                </a:solidFill>
              </a:defRPr>
            </a:lvl6pPr>
            <a:lvl7pPr marL="0" indent="0">
              <a:spcAft>
                <a:spcPts val="600"/>
              </a:spcAft>
              <a:buFont typeface="Arial" panose="020B0604020202020204" pitchFamily="34" charset="0"/>
              <a:buNone/>
              <a:defRPr sz="1800" b="0">
                <a:solidFill>
                  <a:schemeClr val="bg1"/>
                </a:solidFill>
              </a:defRPr>
            </a:lvl7pPr>
            <a:lvl8pPr marL="0" indent="0">
              <a:spcAft>
                <a:spcPts val="600"/>
              </a:spcAft>
              <a:buFont typeface="Arial" panose="020B0604020202020204" pitchFamily="34" charset="0"/>
              <a:buNone/>
              <a:defRPr sz="1800" b="0">
                <a:solidFill>
                  <a:schemeClr val="bg1"/>
                </a:solidFill>
              </a:defRPr>
            </a:lvl8pPr>
            <a:lvl9pPr marL="0" indent="0">
              <a:spcAft>
                <a:spcPts val="600"/>
              </a:spcAft>
              <a:buFont typeface="Arial" panose="020B0604020202020204" pitchFamily="34" charset="0"/>
              <a:buNone/>
              <a:defRPr sz="1800" b="0">
                <a:solidFill>
                  <a:schemeClr val="bg1"/>
                </a:solidFill>
              </a:defRPr>
            </a:lvl9pPr>
          </a:lstStyle>
          <a:p>
            <a:pPr lvl="0"/>
            <a:endParaRPr lang="en-US"/>
          </a:p>
        </p:txBody>
      </p:sp>
      <p:sp>
        <p:nvSpPr>
          <p:cNvPr id="49" name="subtitle placeholder">
            <a:extLst>
              <a:ext uri="{FF2B5EF4-FFF2-40B4-BE49-F238E27FC236}">
                <a16:creationId xmlns:a16="http://schemas.microsoft.com/office/drawing/2014/main" id="{B94049F6-C9BD-0636-18CF-220E1F69B9FE}"/>
              </a:ext>
            </a:extLst>
          </p:cNvPr>
          <p:cNvSpPr>
            <a:spLocks noGrp="1" noRot="1" noMove="1" noResize="1" noEditPoints="1" noAdjustHandles="1" noChangeArrowheads="1" noChangeShapeType="1"/>
          </p:cNvSpPr>
          <p:nvPr>
            <p:ph type="subTitle" idx="1"/>
          </p:nvPr>
        </p:nvSpPr>
        <p:spPr>
          <a:xfrm>
            <a:off x="6278400"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50" name="title placeholder">
            <a:extLst>
              <a:ext uri="{FF2B5EF4-FFF2-40B4-BE49-F238E27FC236}">
                <a16:creationId xmlns:a16="http://schemas.microsoft.com/office/drawing/2014/main" id="{C3CB9B2D-7A43-F4BF-8F92-3B6319450968}"/>
              </a:ext>
            </a:extLst>
          </p:cNvPr>
          <p:cNvSpPr>
            <a:spLocks noGrp="1" noRot="1" noMove="1" noResize="1" noEditPoints="1" noAdjustHandles="1" noChangeArrowheads="1" noChangeShapeType="1"/>
          </p:cNvSpPr>
          <p:nvPr>
            <p:ph type="title"/>
          </p:nvPr>
        </p:nvSpPr>
        <p:spPr>
          <a:xfrm>
            <a:off x="6278400"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300876048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ex 4 items (#)">
    <p:spTree>
      <p:nvGrpSpPr>
        <p:cNvPr id="1" name=""/>
        <p:cNvGrpSpPr/>
        <p:nvPr/>
      </p:nvGrpSpPr>
      <p:grpSpPr>
        <a:xfrm>
          <a:off x="0" y="0"/>
          <a:ext cx="0" cy="0"/>
          <a:chOff x="0" y="0"/>
          <a:chExt cx="0" cy="0"/>
        </a:xfrm>
      </p:grpSpPr>
      <p:sp>
        <p:nvSpPr>
          <p:cNvPr id="18" name="page # placeholder">
            <a:extLst>
              <a:ext uri="{FF2B5EF4-FFF2-40B4-BE49-F238E27FC236}">
                <a16:creationId xmlns:a16="http://schemas.microsoft.com/office/drawing/2014/main" id="{D8C45439-4225-EF16-4310-B34A8F05A6C9}"/>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F5DAC4B4-7B0A-D930-90E0-5E3997AA0E52}"/>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8" name="background_04">
            <a:extLst>
              <a:ext uri="{FF2B5EF4-FFF2-40B4-BE49-F238E27FC236}">
                <a16:creationId xmlns:a16="http://schemas.microsoft.com/office/drawing/2014/main" id="{52CD11BC-1AD1-B8CD-E425-B728C8211E9D}"/>
              </a:ext>
            </a:extLst>
          </p:cNvPr>
          <p:cNvSpPr>
            <a:spLocks noGrp="1" noRot="1" noMove="1" noResize="1" noEditPoints="1" noAdjustHandles="1" noChangeArrowheads="1" noChangeShapeType="1"/>
          </p:cNvSpPr>
          <p:nvPr userDrawn="1"/>
        </p:nvSpPr>
        <p:spPr>
          <a:xfrm>
            <a:off x="9036880" y="1712913"/>
            <a:ext cx="2672591"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7" name="background_03">
            <a:extLst>
              <a:ext uri="{FF2B5EF4-FFF2-40B4-BE49-F238E27FC236}">
                <a16:creationId xmlns:a16="http://schemas.microsoft.com/office/drawing/2014/main" id="{85B67BFA-7DF4-B884-8ABD-A0987844A970}"/>
              </a:ext>
            </a:extLst>
          </p:cNvPr>
          <p:cNvSpPr>
            <a:spLocks noGrp="1" noRot="1" noMove="1" noResize="1" noEditPoints="1" noAdjustHandles="1" noChangeArrowheads="1" noChangeShapeType="1"/>
          </p:cNvSpPr>
          <p:nvPr userDrawn="1"/>
        </p:nvSpPr>
        <p:spPr>
          <a:xfrm>
            <a:off x="6186346" y="1715738"/>
            <a:ext cx="2672591"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6" name="background_02">
            <a:extLst>
              <a:ext uri="{FF2B5EF4-FFF2-40B4-BE49-F238E27FC236}">
                <a16:creationId xmlns:a16="http://schemas.microsoft.com/office/drawing/2014/main" id="{D451403C-192E-09C1-231E-A88118D0B1C4}"/>
              </a:ext>
            </a:extLst>
          </p:cNvPr>
          <p:cNvSpPr>
            <a:spLocks noGrp="1" noRot="1" noMove="1" noResize="1" noEditPoints="1" noAdjustHandles="1" noChangeArrowheads="1" noChangeShapeType="1"/>
          </p:cNvSpPr>
          <p:nvPr userDrawn="1"/>
        </p:nvSpPr>
        <p:spPr>
          <a:xfrm>
            <a:off x="3335811" y="1712913"/>
            <a:ext cx="2672591"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5" name="background_01">
            <a:extLst>
              <a:ext uri="{FF2B5EF4-FFF2-40B4-BE49-F238E27FC236}">
                <a16:creationId xmlns:a16="http://schemas.microsoft.com/office/drawing/2014/main" id="{FA9A59CF-DEE9-0778-1CDF-73EF80391BF6}"/>
              </a:ext>
            </a:extLst>
          </p:cNvPr>
          <p:cNvSpPr>
            <a:spLocks noGrp="1" noRot="1" noMove="1" noResize="1" noEditPoints="1" noAdjustHandles="1" noChangeArrowheads="1" noChangeShapeType="1"/>
          </p:cNvSpPr>
          <p:nvPr userDrawn="1"/>
        </p:nvSpPr>
        <p:spPr>
          <a:xfrm>
            <a:off x="485276" y="1712913"/>
            <a:ext cx="2672591"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11" name="04">
            <a:extLst>
              <a:ext uri="{FF2B5EF4-FFF2-40B4-BE49-F238E27FC236}">
                <a16:creationId xmlns:a16="http://schemas.microsoft.com/office/drawing/2014/main" id="{B5307645-3F29-15E5-9D13-618638049A3C}"/>
              </a:ext>
            </a:extLst>
          </p:cNvPr>
          <p:cNvSpPr txBox="1">
            <a:spLocks noGrp="1" noRot="1" noMove="1" noResize="1" noEditPoints="1" noAdjustHandles="1" noChangeArrowheads="1" noChangeShapeType="1"/>
          </p:cNvSpPr>
          <p:nvPr userDrawn="1"/>
        </p:nvSpPr>
        <p:spPr>
          <a:xfrm>
            <a:off x="9036880" y="1712913"/>
            <a:ext cx="2672591" cy="1377724"/>
          </a:xfrm>
          <a:prstGeom prst="rect">
            <a:avLst/>
          </a:prstGeom>
          <a:noFill/>
        </p:spPr>
        <p:txBody>
          <a:bodyPr wrap="square" lIns="180000" tIns="90000" rIns="180000" bIns="36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04</a:t>
            </a:r>
            <a:endParaRPr lang="en-GB" sz="6000" b="1">
              <a:solidFill>
                <a:schemeClr val="accent1"/>
              </a:solidFill>
              <a:latin typeface="Trebuchet MS" panose="020B0603020202020204" pitchFamily="34" charset="0"/>
            </a:endParaRPr>
          </a:p>
        </p:txBody>
      </p:sp>
      <p:sp>
        <p:nvSpPr>
          <p:cNvPr id="13" name="03">
            <a:extLst>
              <a:ext uri="{FF2B5EF4-FFF2-40B4-BE49-F238E27FC236}">
                <a16:creationId xmlns:a16="http://schemas.microsoft.com/office/drawing/2014/main" id="{38EF50B6-134B-B48F-294B-B8979802E060}"/>
              </a:ext>
            </a:extLst>
          </p:cNvPr>
          <p:cNvSpPr txBox="1">
            <a:spLocks noGrp="1" noRot="1" noMove="1" noResize="1" noEditPoints="1" noAdjustHandles="1" noChangeArrowheads="1" noChangeShapeType="1"/>
          </p:cNvSpPr>
          <p:nvPr userDrawn="1"/>
        </p:nvSpPr>
        <p:spPr>
          <a:xfrm>
            <a:off x="6186345" y="1712913"/>
            <a:ext cx="2672591" cy="1377724"/>
          </a:xfrm>
          <a:prstGeom prst="rect">
            <a:avLst/>
          </a:prstGeom>
          <a:noFill/>
        </p:spPr>
        <p:txBody>
          <a:bodyPr wrap="square" lIns="180000" tIns="90000" rIns="180000" bIns="36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03</a:t>
            </a:r>
            <a:endParaRPr lang="en-GB" sz="6000" b="1">
              <a:solidFill>
                <a:schemeClr val="accent1"/>
              </a:solidFill>
              <a:latin typeface="Trebuchet MS" panose="020B0603020202020204" pitchFamily="34" charset="0"/>
            </a:endParaRPr>
          </a:p>
        </p:txBody>
      </p:sp>
      <p:sp>
        <p:nvSpPr>
          <p:cNvPr id="12" name="02">
            <a:extLst>
              <a:ext uri="{FF2B5EF4-FFF2-40B4-BE49-F238E27FC236}">
                <a16:creationId xmlns:a16="http://schemas.microsoft.com/office/drawing/2014/main" id="{234D7BBB-AC0E-10CA-8CD6-BA58718143BC}"/>
              </a:ext>
            </a:extLst>
          </p:cNvPr>
          <p:cNvSpPr txBox="1">
            <a:spLocks noGrp="1" noRot="1" noMove="1" noResize="1" noEditPoints="1" noAdjustHandles="1" noChangeArrowheads="1" noChangeShapeType="1"/>
          </p:cNvSpPr>
          <p:nvPr userDrawn="1"/>
        </p:nvSpPr>
        <p:spPr>
          <a:xfrm>
            <a:off x="3335810" y="1712913"/>
            <a:ext cx="2672591" cy="1377724"/>
          </a:xfrm>
          <a:prstGeom prst="rect">
            <a:avLst/>
          </a:prstGeom>
          <a:noFill/>
        </p:spPr>
        <p:txBody>
          <a:bodyPr wrap="square" lIns="180000" tIns="90000" rIns="180000" bIns="36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02</a:t>
            </a:r>
            <a:endParaRPr lang="en-GB" sz="6000" b="1">
              <a:solidFill>
                <a:schemeClr val="accent1"/>
              </a:solidFill>
              <a:latin typeface="Trebuchet MS" panose="020B0603020202020204" pitchFamily="34" charset="0"/>
            </a:endParaRPr>
          </a:p>
        </p:txBody>
      </p:sp>
      <p:sp>
        <p:nvSpPr>
          <p:cNvPr id="10" name="01">
            <a:extLst>
              <a:ext uri="{FF2B5EF4-FFF2-40B4-BE49-F238E27FC236}">
                <a16:creationId xmlns:a16="http://schemas.microsoft.com/office/drawing/2014/main" id="{D4780C65-59E3-F680-F8D0-DED4CB25F6C0}"/>
              </a:ext>
            </a:extLst>
          </p:cNvPr>
          <p:cNvSpPr txBox="1">
            <a:spLocks noGrp="1" noRot="1" noMove="1" noResize="1" noEditPoints="1" noAdjustHandles="1" noChangeArrowheads="1" noChangeShapeType="1"/>
          </p:cNvSpPr>
          <p:nvPr userDrawn="1"/>
        </p:nvSpPr>
        <p:spPr>
          <a:xfrm>
            <a:off x="485275" y="1712913"/>
            <a:ext cx="2672591" cy="1377724"/>
          </a:xfrm>
          <a:prstGeom prst="rect">
            <a:avLst/>
          </a:prstGeom>
          <a:noFill/>
        </p:spPr>
        <p:txBody>
          <a:bodyPr wrap="square" lIns="180000" tIns="90000" rIns="180000" bIns="36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01</a:t>
            </a:r>
            <a:endParaRPr lang="en-GB" sz="6000" b="1">
              <a:solidFill>
                <a:schemeClr val="accent1"/>
              </a:solidFill>
              <a:latin typeface="Trebuchet MS" panose="020B0603020202020204" pitchFamily="34" charset="0"/>
            </a:endParaRPr>
          </a:p>
        </p:txBody>
      </p:sp>
      <p:sp>
        <p:nvSpPr>
          <p:cNvPr id="17" name="text placeholder_04">
            <a:extLst>
              <a:ext uri="{FF2B5EF4-FFF2-40B4-BE49-F238E27FC236}">
                <a16:creationId xmlns:a16="http://schemas.microsoft.com/office/drawing/2014/main" id="{60B12DA6-AD59-720F-7D85-596B2C0B8463}"/>
              </a:ext>
            </a:extLst>
          </p:cNvPr>
          <p:cNvSpPr>
            <a:spLocks noGrp="1" noRot="1" noMove="1" noResize="1" noEditPoints="1" noAdjustHandles="1" noChangeArrowheads="1" noChangeShapeType="1"/>
          </p:cNvSpPr>
          <p:nvPr>
            <p:ph type="body" sz="quarter" idx="16"/>
          </p:nvPr>
        </p:nvSpPr>
        <p:spPr>
          <a:xfrm>
            <a:off x="9036880" y="3090637"/>
            <a:ext cx="2672591" cy="3034128"/>
          </a:xfrm>
        </p:spPr>
        <p:txBody>
          <a:bodyPr lIns="180000" tIns="0" rIns="180000" bIns="180000"/>
          <a:lstStyle/>
          <a:p>
            <a:pPr lvl="0"/>
            <a:endParaRPr lang="en-US"/>
          </a:p>
        </p:txBody>
      </p:sp>
      <p:sp>
        <p:nvSpPr>
          <p:cNvPr id="16" name="text placeholder_03">
            <a:extLst>
              <a:ext uri="{FF2B5EF4-FFF2-40B4-BE49-F238E27FC236}">
                <a16:creationId xmlns:a16="http://schemas.microsoft.com/office/drawing/2014/main" id="{CA5BEDBB-DA63-72EB-6D99-DDE2A4439235}"/>
              </a:ext>
            </a:extLst>
          </p:cNvPr>
          <p:cNvSpPr>
            <a:spLocks noGrp="1" noRot="1" noMove="1" noResize="1" noEditPoints="1" noAdjustHandles="1" noChangeArrowheads="1" noChangeShapeType="1"/>
          </p:cNvSpPr>
          <p:nvPr>
            <p:ph type="body" sz="quarter" idx="15"/>
          </p:nvPr>
        </p:nvSpPr>
        <p:spPr>
          <a:xfrm>
            <a:off x="6185817" y="3090637"/>
            <a:ext cx="2672591" cy="3034128"/>
          </a:xfrm>
        </p:spPr>
        <p:txBody>
          <a:bodyPr lIns="180000" tIns="0" rIns="180000" bIns="180000"/>
          <a:lstStyle/>
          <a:p>
            <a:pPr lvl="0"/>
            <a:endParaRPr lang="en-US"/>
          </a:p>
        </p:txBody>
      </p:sp>
      <p:sp>
        <p:nvSpPr>
          <p:cNvPr id="15" name="text placeholder_02">
            <a:extLst>
              <a:ext uri="{FF2B5EF4-FFF2-40B4-BE49-F238E27FC236}">
                <a16:creationId xmlns:a16="http://schemas.microsoft.com/office/drawing/2014/main" id="{56C39C35-E7C5-C69C-307C-BD30E80EF1B0}"/>
              </a:ext>
            </a:extLst>
          </p:cNvPr>
          <p:cNvSpPr>
            <a:spLocks noGrp="1" noRot="1" noMove="1" noResize="1" noEditPoints="1" noAdjustHandles="1" noChangeArrowheads="1" noChangeShapeType="1"/>
          </p:cNvSpPr>
          <p:nvPr>
            <p:ph type="body" sz="quarter" idx="14"/>
          </p:nvPr>
        </p:nvSpPr>
        <p:spPr>
          <a:xfrm>
            <a:off x="3334753" y="3090637"/>
            <a:ext cx="2672591" cy="3034128"/>
          </a:xfrm>
        </p:spPr>
        <p:txBody>
          <a:bodyPr lIns="180000" tIns="0" rIns="180000" bIns="180000"/>
          <a:lstStyle/>
          <a:p>
            <a:pPr lvl="0"/>
            <a:endParaRPr lang="en-US"/>
          </a:p>
        </p:txBody>
      </p:sp>
      <p:sp>
        <p:nvSpPr>
          <p:cNvPr id="14" name="text placeholder_01">
            <a:extLst>
              <a:ext uri="{FF2B5EF4-FFF2-40B4-BE49-F238E27FC236}">
                <a16:creationId xmlns:a16="http://schemas.microsoft.com/office/drawing/2014/main" id="{B92BE7B0-1E71-18DA-C572-909A863621A7}"/>
              </a:ext>
            </a:extLst>
          </p:cNvPr>
          <p:cNvSpPr>
            <a:spLocks noGrp="1" noRot="1" noMove="1" noResize="1" noEditPoints="1" noAdjustHandles="1" noChangeArrowheads="1" noChangeShapeType="1"/>
          </p:cNvSpPr>
          <p:nvPr>
            <p:ph type="body" sz="quarter" idx="13"/>
          </p:nvPr>
        </p:nvSpPr>
        <p:spPr>
          <a:xfrm>
            <a:off x="483689" y="3090637"/>
            <a:ext cx="2672591" cy="3034128"/>
          </a:xfrm>
        </p:spPr>
        <p:txBody>
          <a:bodyPr lIns="180000" tIns="0" rIns="180000" bIns="180000"/>
          <a:lstStyle>
            <a:lvl1pPr>
              <a:defRPr/>
            </a:lvl1pPr>
          </a:lstStyle>
          <a:p>
            <a:pPr lvl="0"/>
            <a:endParaRPr lang="en-US"/>
          </a:p>
        </p:txBody>
      </p:sp>
      <p:sp>
        <p:nvSpPr>
          <p:cNvPr id="9" name="subtitle placeholder">
            <a:extLst>
              <a:ext uri="{FF2B5EF4-FFF2-40B4-BE49-F238E27FC236}">
                <a16:creationId xmlns:a16="http://schemas.microsoft.com/office/drawing/2014/main" id="{EF7076C0-BAAB-6CD4-5862-94907E3F38EA}"/>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2" name="title placeholder">
            <a:extLst>
              <a:ext uri="{FF2B5EF4-FFF2-40B4-BE49-F238E27FC236}">
                <a16:creationId xmlns:a16="http://schemas.microsoft.com/office/drawing/2014/main" id="{8D515112-BB9A-D554-99F0-C8142ACFBB5B}"/>
              </a:ext>
            </a:extLst>
          </p:cNvPr>
          <p:cNvSpPr>
            <a:spLocks noGrp="1" noRot="1" noMove="1" noResize="1" noEditPoints="1" noAdjustHandles="1" noChangeArrowheads="1" noChangeShapeType="1"/>
          </p:cNvSpPr>
          <p:nvPr>
            <p:ph type="title"/>
          </p:nvPr>
        </p:nvSpPr>
        <p:spPr>
          <a:xfrm>
            <a:off x="486028" y="593725"/>
            <a:ext cx="11223444" cy="360099"/>
          </a:xfrm>
        </p:spPr>
        <p:txBody>
          <a:bodyPr vert="horz"/>
          <a:lstStyle>
            <a:lvl1pPr>
              <a:defRPr/>
            </a:lvl1pPr>
          </a:lstStyle>
          <a:p>
            <a:endParaRPr lang="nl-NL"/>
          </a:p>
        </p:txBody>
      </p:sp>
    </p:spTree>
    <p:extLst>
      <p:ext uri="{BB962C8B-B14F-4D97-AF65-F5344CB8AC3E}">
        <p14:creationId xmlns:p14="http://schemas.microsoft.com/office/powerpoint/2010/main" val="182810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ex 5 items (#)">
    <p:spTree>
      <p:nvGrpSpPr>
        <p:cNvPr id="1" name=""/>
        <p:cNvGrpSpPr/>
        <p:nvPr/>
      </p:nvGrpSpPr>
      <p:grpSpPr>
        <a:xfrm>
          <a:off x="0" y="0"/>
          <a:ext cx="0" cy="0"/>
          <a:chOff x="0" y="0"/>
          <a:chExt cx="0" cy="0"/>
        </a:xfrm>
      </p:grpSpPr>
      <p:sp>
        <p:nvSpPr>
          <p:cNvPr id="6" name="page # placeholder">
            <a:extLst>
              <a:ext uri="{FF2B5EF4-FFF2-40B4-BE49-F238E27FC236}">
                <a16:creationId xmlns:a16="http://schemas.microsoft.com/office/drawing/2014/main" id="{FFD146FC-C9C4-BD1D-AA5B-B6F4054E52D8}"/>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F5DAC4B4-7B0A-D930-90E0-5E3997AA0E52}"/>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12" name="background_05">
            <a:extLst>
              <a:ext uri="{FF2B5EF4-FFF2-40B4-BE49-F238E27FC236}">
                <a16:creationId xmlns:a16="http://schemas.microsoft.com/office/drawing/2014/main" id="{062BF3AA-CFBE-EA27-8351-C23619876ED2}"/>
              </a:ext>
            </a:extLst>
          </p:cNvPr>
          <p:cNvSpPr>
            <a:spLocks noGrp="1" noRot="1" noMove="1" noResize="1" noEditPoints="1" noAdjustHandles="1" noChangeArrowheads="1" noChangeShapeType="1"/>
          </p:cNvSpPr>
          <p:nvPr userDrawn="1"/>
        </p:nvSpPr>
        <p:spPr>
          <a:xfrm>
            <a:off x="9609578" y="1712913"/>
            <a:ext cx="2099893"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10" name="background_04">
            <a:extLst>
              <a:ext uri="{FF2B5EF4-FFF2-40B4-BE49-F238E27FC236}">
                <a16:creationId xmlns:a16="http://schemas.microsoft.com/office/drawing/2014/main" id="{B7BE3AF5-909A-6E2A-7624-3794F43DBD1C}"/>
              </a:ext>
            </a:extLst>
          </p:cNvPr>
          <p:cNvSpPr>
            <a:spLocks noGrp="1" noRot="1" noMove="1" noResize="1" noEditPoints="1" noAdjustHandles="1" noChangeArrowheads="1" noChangeShapeType="1"/>
          </p:cNvSpPr>
          <p:nvPr userDrawn="1"/>
        </p:nvSpPr>
        <p:spPr>
          <a:xfrm>
            <a:off x="7328502" y="1712913"/>
            <a:ext cx="2099893"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11" name="background_03">
            <a:extLst>
              <a:ext uri="{FF2B5EF4-FFF2-40B4-BE49-F238E27FC236}">
                <a16:creationId xmlns:a16="http://schemas.microsoft.com/office/drawing/2014/main" id="{1BE1CF78-3A85-E1E9-3478-37C02C29B672}"/>
              </a:ext>
            </a:extLst>
          </p:cNvPr>
          <p:cNvSpPr>
            <a:spLocks noGrp="1" noRot="1" noMove="1" noResize="1" noEditPoints="1" noAdjustHandles="1" noChangeArrowheads="1" noChangeShapeType="1"/>
          </p:cNvSpPr>
          <p:nvPr userDrawn="1"/>
        </p:nvSpPr>
        <p:spPr>
          <a:xfrm>
            <a:off x="5047427" y="1712913"/>
            <a:ext cx="2099893"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9" name="background_02">
            <a:extLst>
              <a:ext uri="{FF2B5EF4-FFF2-40B4-BE49-F238E27FC236}">
                <a16:creationId xmlns:a16="http://schemas.microsoft.com/office/drawing/2014/main" id="{592B63F8-FFC2-684D-86ED-B30B0D36EBCC}"/>
              </a:ext>
            </a:extLst>
          </p:cNvPr>
          <p:cNvSpPr>
            <a:spLocks noGrp="1" noRot="1" noMove="1" noResize="1" noEditPoints="1" noAdjustHandles="1" noChangeArrowheads="1" noChangeShapeType="1"/>
          </p:cNvSpPr>
          <p:nvPr userDrawn="1"/>
        </p:nvSpPr>
        <p:spPr>
          <a:xfrm>
            <a:off x="2766351" y="1712913"/>
            <a:ext cx="2099893"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5" name="background_01">
            <a:extLst>
              <a:ext uri="{FF2B5EF4-FFF2-40B4-BE49-F238E27FC236}">
                <a16:creationId xmlns:a16="http://schemas.microsoft.com/office/drawing/2014/main" id="{FA9A59CF-DEE9-0778-1CDF-73EF80391BF6}"/>
              </a:ext>
            </a:extLst>
          </p:cNvPr>
          <p:cNvSpPr>
            <a:spLocks noGrp="1" noRot="1" noMove="1" noResize="1" noEditPoints="1" noAdjustHandles="1" noChangeArrowheads="1" noChangeShapeType="1"/>
          </p:cNvSpPr>
          <p:nvPr userDrawn="1"/>
        </p:nvSpPr>
        <p:spPr>
          <a:xfrm>
            <a:off x="485276" y="1712913"/>
            <a:ext cx="2099893"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nl-NL" sz="1800"/>
          </a:p>
        </p:txBody>
      </p:sp>
      <p:sp>
        <p:nvSpPr>
          <p:cNvPr id="26" name="05">
            <a:extLst>
              <a:ext uri="{FF2B5EF4-FFF2-40B4-BE49-F238E27FC236}">
                <a16:creationId xmlns:a16="http://schemas.microsoft.com/office/drawing/2014/main" id="{3088ADD7-56E1-B6C8-548B-DC655CCDF0EC}"/>
              </a:ext>
            </a:extLst>
          </p:cNvPr>
          <p:cNvSpPr txBox="1">
            <a:spLocks noGrp="1" noRot="1" noMove="1" noResize="1" noEditPoints="1" noAdjustHandles="1" noChangeArrowheads="1" noChangeShapeType="1"/>
          </p:cNvSpPr>
          <p:nvPr userDrawn="1"/>
        </p:nvSpPr>
        <p:spPr>
          <a:xfrm>
            <a:off x="9609578" y="1712913"/>
            <a:ext cx="2099893" cy="1377724"/>
          </a:xfrm>
          <a:prstGeom prst="rect">
            <a:avLst/>
          </a:prstGeom>
          <a:noFill/>
        </p:spPr>
        <p:txBody>
          <a:bodyPr wrap="square" lIns="180000" tIns="90000" rIns="180000" bIns="36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04</a:t>
            </a:r>
            <a:endParaRPr lang="en-GB" sz="6000" b="1">
              <a:solidFill>
                <a:schemeClr val="accent1"/>
              </a:solidFill>
              <a:latin typeface="Trebuchet MS" panose="020B0603020202020204" pitchFamily="34" charset="0"/>
            </a:endParaRPr>
          </a:p>
        </p:txBody>
      </p:sp>
      <p:sp>
        <p:nvSpPr>
          <p:cNvPr id="3" name="04">
            <a:extLst>
              <a:ext uri="{FF2B5EF4-FFF2-40B4-BE49-F238E27FC236}">
                <a16:creationId xmlns:a16="http://schemas.microsoft.com/office/drawing/2014/main" id="{D1520554-5DFE-F234-FA71-903EE8174EC2}"/>
              </a:ext>
            </a:extLst>
          </p:cNvPr>
          <p:cNvSpPr txBox="1">
            <a:spLocks noGrp="1" noRot="1" noMove="1" noResize="1" noEditPoints="1" noAdjustHandles="1" noChangeArrowheads="1" noChangeShapeType="1"/>
          </p:cNvSpPr>
          <p:nvPr userDrawn="1"/>
        </p:nvSpPr>
        <p:spPr>
          <a:xfrm>
            <a:off x="7328501" y="1712913"/>
            <a:ext cx="2099893" cy="1377724"/>
          </a:xfrm>
          <a:prstGeom prst="rect">
            <a:avLst/>
          </a:prstGeom>
          <a:noFill/>
        </p:spPr>
        <p:txBody>
          <a:bodyPr wrap="square" lIns="180000" tIns="90000" rIns="180000" bIns="36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04</a:t>
            </a:r>
            <a:endParaRPr lang="en-GB" sz="6000" b="1">
              <a:solidFill>
                <a:schemeClr val="accent1"/>
              </a:solidFill>
              <a:latin typeface="Trebuchet MS" panose="020B0603020202020204" pitchFamily="34" charset="0"/>
            </a:endParaRPr>
          </a:p>
        </p:txBody>
      </p:sp>
      <p:sp>
        <p:nvSpPr>
          <p:cNvPr id="7" name="03">
            <a:extLst>
              <a:ext uri="{FF2B5EF4-FFF2-40B4-BE49-F238E27FC236}">
                <a16:creationId xmlns:a16="http://schemas.microsoft.com/office/drawing/2014/main" id="{9ACCFA20-6D02-8EED-BAF5-8C8F69BCF154}"/>
              </a:ext>
            </a:extLst>
          </p:cNvPr>
          <p:cNvSpPr txBox="1">
            <a:spLocks noGrp="1" noRot="1" noMove="1" noResize="1" noEditPoints="1" noAdjustHandles="1" noChangeArrowheads="1" noChangeShapeType="1"/>
          </p:cNvSpPr>
          <p:nvPr userDrawn="1"/>
        </p:nvSpPr>
        <p:spPr>
          <a:xfrm>
            <a:off x="5047426" y="1712913"/>
            <a:ext cx="2099893" cy="1377724"/>
          </a:xfrm>
          <a:prstGeom prst="rect">
            <a:avLst/>
          </a:prstGeom>
          <a:noFill/>
        </p:spPr>
        <p:txBody>
          <a:bodyPr wrap="square" lIns="180000" tIns="90000" rIns="180000" bIns="36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03</a:t>
            </a:r>
            <a:endParaRPr lang="en-GB" sz="6000" b="1">
              <a:solidFill>
                <a:schemeClr val="accent1"/>
              </a:solidFill>
              <a:latin typeface="Trebuchet MS" panose="020B0603020202020204" pitchFamily="34" charset="0"/>
            </a:endParaRPr>
          </a:p>
        </p:txBody>
      </p:sp>
      <p:sp>
        <p:nvSpPr>
          <p:cNvPr id="24" name="02">
            <a:extLst>
              <a:ext uri="{FF2B5EF4-FFF2-40B4-BE49-F238E27FC236}">
                <a16:creationId xmlns:a16="http://schemas.microsoft.com/office/drawing/2014/main" id="{7ED93ED9-EB74-136D-7177-B15FD71948B0}"/>
              </a:ext>
            </a:extLst>
          </p:cNvPr>
          <p:cNvSpPr txBox="1">
            <a:spLocks noGrp="1" noRot="1" noMove="1" noResize="1" noEditPoints="1" noAdjustHandles="1" noChangeArrowheads="1" noChangeShapeType="1"/>
          </p:cNvSpPr>
          <p:nvPr userDrawn="1"/>
        </p:nvSpPr>
        <p:spPr>
          <a:xfrm>
            <a:off x="2766350" y="1712913"/>
            <a:ext cx="2099893" cy="1377724"/>
          </a:xfrm>
          <a:prstGeom prst="rect">
            <a:avLst/>
          </a:prstGeom>
          <a:noFill/>
        </p:spPr>
        <p:txBody>
          <a:bodyPr wrap="square" lIns="180000" tIns="90000" rIns="180000" bIns="36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02</a:t>
            </a:r>
            <a:endParaRPr lang="en-GB" sz="6000" b="1">
              <a:solidFill>
                <a:schemeClr val="accent1"/>
              </a:solidFill>
              <a:latin typeface="Trebuchet MS" panose="020B0603020202020204" pitchFamily="34" charset="0"/>
            </a:endParaRPr>
          </a:p>
        </p:txBody>
      </p:sp>
      <p:sp>
        <p:nvSpPr>
          <p:cNvPr id="25" name="01">
            <a:extLst>
              <a:ext uri="{FF2B5EF4-FFF2-40B4-BE49-F238E27FC236}">
                <a16:creationId xmlns:a16="http://schemas.microsoft.com/office/drawing/2014/main" id="{450901E1-06A0-E156-9BDE-0828B9606FDD}"/>
              </a:ext>
            </a:extLst>
          </p:cNvPr>
          <p:cNvSpPr txBox="1">
            <a:spLocks noGrp="1" noRot="1" noMove="1" noResize="1" noEditPoints="1" noAdjustHandles="1" noChangeArrowheads="1" noChangeShapeType="1"/>
          </p:cNvSpPr>
          <p:nvPr userDrawn="1"/>
        </p:nvSpPr>
        <p:spPr>
          <a:xfrm>
            <a:off x="485275" y="1712913"/>
            <a:ext cx="2099893" cy="1377724"/>
          </a:xfrm>
          <a:prstGeom prst="rect">
            <a:avLst/>
          </a:prstGeom>
          <a:noFill/>
        </p:spPr>
        <p:txBody>
          <a:bodyPr wrap="square" lIns="180000" tIns="90000" rIns="180000" bIns="36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01</a:t>
            </a:r>
            <a:endParaRPr lang="en-GB" sz="6000" b="1">
              <a:solidFill>
                <a:schemeClr val="accent1"/>
              </a:solidFill>
              <a:latin typeface="Trebuchet MS" panose="020B0603020202020204" pitchFamily="34" charset="0"/>
            </a:endParaRPr>
          </a:p>
        </p:txBody>
      </p:sp>
      <p:sp>
        <p:nvSpPr>
          <p:cNvPr id="23" name="text placeholder_05">
            <a:extLst>
              <a:ext uri="{FF2B5EF4-FFF2-40B4-BE49-F238E27FC236}">
                <a16:creationId xmlns:a16="http://schemas.microsoft.com/office/drawing/2014/main" id="{65C06844-A825-6944-9DCE-1BBFB36E1F36}"/>
              </a:ext>
            </a:extLst>
          </p:cNvPr>
          <p:cNvSpPr>
            <a:spLocks noGrp="1" noRot="1" noMove="1" noResize="1" noEditPoints="1" noAdjustHandles="1" noChangeArrowheads="1" noChangeShapeType="1"/>
          </p:cNvSpPr>
          <p:nvPr>
            <p:ph type="body" sz="quarter" idx="17"/>
          </p:nvPr>
        </p:nvSpPr>
        <p:spPr>
          <a:xfrm>
            <a:off x="9609580" y="3090637"/>
            <a:ext cx="2099892" cy="3034128"/>
          </a:xfrm>
        </p:spPr>
        <p:txBody>
          <a:bodyPr lIns="180000" tIns="0" rIns="180000" bIns="180000"/>
          <a:lstStyle/>
          <a:p>
            <a:pPr lvl="0"/>
            <a:endParaRPr lang="en-US"/>
          </a:p>
        </p:txBody>
      </p:sp>
      <p:sp>
        <p:nvSpPr>
          <p:cNvPr id="22" name="text placeholder_04">
            <a:extLst>
              <a:ext uri="{FF2B5EF4-FFF2-40B4-BE49-F238E27FC236}">
                <a16:creationId xmlns:a16="http://schemas.microsoft.com/office/drawing/2014/main" id="{B3A27D26-B310-03C4-EF96-9E35A5662768}"/>
              </a:ext>
            </a:extLst>
          </p:cNvPr>
          <p:cNvSpPr>
            <a:spLocks noGrp="1" noRot="1" noMove="1" noResize="1" noEditPoints="1" noAdjustHandles="1" noChangeArrowheads="1" noChangeShapeType="1"/>
          </p:cNvSpPr>
          <p:nvPr>
            <p:ph type="body" sz="quarter" idx="16"/>
          </p:nvPr>
        </p:nvSpPr>
        <p:spPr>
          <a:xfrm>
            <a:off x="7328107" y="3090637"/>
            <a:ext cx="2099892" cy="3034128"/>
          </a:xfrm>
        </p:spPr>
        <p:txBody>
          <a:bodyPr lIns="180000" tIns="0" rIns="180000" bIns="180000"/>
          <a:lstStyle/>
          <a:p>
            <a:pPr lvl="0"/>
            <a:endParaRPr lang="en-US"/>
          </a:p>
        </p:txBody>
      </p:sp>
      <p:sp>
        <p:nvSpPr>
          <p:cNvPr id="21" name="text placeholder_03">
            <a:extLst>
              <a:ext uri="{FF2B5EF4-FFF2-40B4-BE49-F238E27FC236}">
                <a16:creationId xmlns:a16="http://schemas.microsoft.com/office/drawing/2014/main" id="{F0E0F468-AEF2-78DC-C0A5-6ADCFA76E2C7}"/>
              </a:ext>
            </a:extLst>
          </p:cNvPr>
          <p:cNvSpPr>
            <a:spLocks noGrp="1" noRot="1" noMove="1" noResize="1" noEditPoints="1" noAdjustHandles="1" noChangeArrowheads="1" noChangeShapeType="1"/>
          </p:cNvSpPr>
          <p:nvPr>
            <p:ph type="body" sz="quarter" idx="15"/>
          </p:nvPr>
        </p:nvSpPr>
        <p:spPr>
          <a:xfrm>
            <a:off x="5046635" y="3090637"/>
            <a:ext cx="2099892" cy="3034128"/>
          </a:xfrm>
        </p:spPr>
        <p:txBody>
          <a:bodyPr lIns="180000" tIns="0" rIns="180000" bIns="180000"/>
          <a:lstStyle/>
          <a:p>
            <a:pPr lvl="0"/>
            <a:endParaRPr lang="en-US"/>
          </a:p>
        </p:txBody>
      </p:sp>
      <p:sp>
        <p:nvSpPr>
          <p:cNvPr id="20" name="text placeholder_02">
            <a:extLst>
              <a:ext uri="{FF2B5EF4-FFF2-40B4-BE49-F238E27FC236}">
                <a16:creationId xmlns:a16="http://schemas.microsoft.com/office/drawing/2014/main" id="{D9241C60-8D54-17BB-FD39-63EFCB43C6D6}"/>
              </a:ext>
            </a:extLst>
          </p:cNvPr>
          <p:cNvSpPr>
            <a:spLocks noGrp="1" noRot="1" noMove="1" noResize="1" noEditPoints="1" noAdjustHandles="1" noChangeArrowheads="1" noChangeShapeType="1"/>
          </p:cNvSpPr>
          <p:nvPr>
            <p:ph type="body" sz="quarter" idx="14"/>
          </p:nvPr>
        </p:nvSpPr>
        <p:spPr>
          <a:xfrm>
            <a:off x="2765162" y="3090637"/>
            <a:ext cx="2099892" cy="3034128"/>
          </a:xfrm>
        </p:spPr>
        <p:txBody>
          <a:bodyPr lIns="180000" tIns="0" rIns="180000" bIns="180000"/>
          <a:lstStyle/>
          <a:p>
            <a:pPr lvl="0"/>
            <a:endParaRPr lang="en-US"/>
          </a:p>
        </p:txBody>
      </p:sp>
      <p:sp>
        <p:nvSpPr>
          <p:cNvPr id="19" name="text placeholder_01">
            <a:extLst>
              <a:ext uri="{FF2B5EF4-FFF2-40B4-BE49-F238E27FC236}">
                <a16:creationId xmlns:a16="http://schemas.microsoft.com/office/drawing/2014/main" id="{93C0039C-E85E-D14B-3442-2E4C67C4E974}"/>
              </a:ext>
            </a:extLst>
          </p:cNvPr>
          <p:cNvSpPr>
            <a:spLocks noGrp="1" noRot="1" noMove="1" noResize="1" noEditPoints="1" noAdjustHandles="1" noChangeArrowheads="1" noChangeShapeType="1"/>
          </p:cNvSpPr>
          <p:nvPr>
            <p:ph type="body" sz="quarter" idx="13"/>
          </p:nvPr>
        </p:nvSpPr>
        <p:spPr>
          <a:xfrm>
            <a:off x="483689" y="3090637"/>
            <a:ext cx="2099892" cy="3034128"/>
          </a:xfrm>
        </p:spPr>
        <p:txBody>
          <a:bodyPr lIns="180000" tIns="0" rIns="180000" bIns="180000"/>
          <a:lstStyle/>
          <a:p>
            <a:pPr lvl="0"/>
            <a:endParaRPr lang="en-US"/>
          </a:p>
        </p:txBody>
      </p:sp>
      <p:sp>
        <p:nvSpPr>
          <p:cNvPr id="13" name="subtitle placeholder">
            <a:extLst>
              <a:ext uri="{FF2B5EF4-FFF2-40B4-BE49-F238E27FC236}">
                <a16:creationId xmlns:a16="http://schemas.microsoft.com/office/drawing/2014/main" id="{34335506-1625-E798-C500-3E3739CC27B0}"/>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2" name="title placeholder">
            <a:extLst>
              <a:ext uri="{FF2B5EF4-FFF2-40B4-BE49-F238E27FC236}">
                <a16:creationId xmlns:a16="http://schemas.microsoft.com/office/drawing/2014/main" id="{8D515112-BB9A-D554-99F0-C8142ACFBB5B}"/>
              </a:ext>
            </a:extLst>
          </p:cNvPr>
          <p:cNvSpPr>
            <a:spLocks noGrp="1" noRot="1" noMove="1" noResize="1" noEditPoints="1" noAdjustHandles="1" noChangeArrowheads="1" noChangeShapeType="1"/>
          </p:cNvSpPr>
          <p:nvPr>
            <p:ph type="title"/>
          </p:nvPr>
        </p:nvSpPr>
        <p:spPr>
          <a:xfrm>
            <a:off x="486028" y="593725"/>
            <a:ext cx="11223444" cy="360099"/>
          </a:xfrm>
        </p:spPr>
        <p:txBody>
          <a:bodyPr/>
          <a:lstStyle/>
          <a:p>
            <a:endParaRPr lang="nl-NL"/>
          </a:p>
        </p:txBody>
      </p:sp>
    </p:spTree>
    <p:extLst>
      <p:ext uri="{BB962C8B-B14F-4D97-AF65-F5344CB8AC3E}">
        <p14:creationId xmlns:p14="http://schemas.microsoft.com/office/powerpoint/2010/main" val="2577097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ex 4 items (icons)">
    <p:spTree>
      <p:nvGrpSpPr>
        <p:cNvPr id="1" name=""/>
        <p:cNvGrpSpPr/>
        <p:nvPr/>
      </p:nvGrpSpPr>
      <p:grpSpPr>
        <a:xfrm>
          <a:off x="0" y="0"/>
          <a:ext cx="0" cy="0"/>
          <a:chOff x="0" y="0"/>
          <a:chExt cx="0" cy="0"/>
        </a:xfrm>
      </p:grpSpPr>
      <p:sp>
        <p:nvSpPr>
          <p:cNvPr id="15" name="page # placeholder">
            <a:extLst>
              <a:ext uri="{FF2B5EF4-FFF2-40B4-BE49-F238E27FC236}">
                <a16:creationId xmlns:a16="http://schemas.microsoft.com/office/drawing/2014/main" id="{4DBD3EA6-D577-1DEA-B7A4-B62FDB7FBF6E}"/>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F5DAC4B4-7B0A-D930-90E0-5E3997AA0E52}"/>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8" name="background_04">
            <a:extLst>
              <a:ext uri="{FF2B5EF4-FFF2-40B4-BE49-F238E27FC236}">
                <a16:creationId xmlns:a16="http://schemas.microsoft.com/office/drawing/2014/main" id="{52CD11BC-1AD1-B8CD-E425-B728C8211E9D}"/>
              </a:ext>
            </a:extLst>
          </p:cNvPr>
          <p:cNvSpPr>
            <a:spLocks noGrp="1" noRot="1" noMove="1" noResize="1" noEditPoints="1" noAdjustHandles="1" noChangeArrowheads="1" noChangeShapeType="1"/>
          </p:cNvSpPr>
          <p:nvPr userDrawn="1"/>
        </p:nvSpPr>
        <p:spPr>
          <a:xfrm>
            <a:off x="9036880" y="1712913"/>
            <a:ext cx="2672591"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7" name="background_03">
            <a:extLst>
              <a:ext uri="{FF2B5EF4-FFF2-40B4-BE49-F238E27FC236}">
                <a16:creationId xmlns:a16="http://schemas.microsoft.com/office/drawing/2014/main" id="{85B67BFA-7DF4-B884-8ABD-A0987844A970}"/>
              </a:ext>
            </a:extLst>
          </p:cNvPr>
          <p:cNvSpPr>
            <a:spLocks noGrp="1" noRot="1" noMove="1" noResize="1" noEditPoints="1" noAdjustHandles="1" noChangeArrowheads="1" noChangeShapeType="1"/>
          </p:cNvSpPr>
          <p:nvPr userDrawn="1"/>
        </p:nvSpPr>
        <p:spPr>
          <a:xfrm>
            <a:off x="6186346" y="1715738"/>
            <a:ext cx="2672591"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6" name="background_02">
            <a:extLst>
              <a:ext uri="{FF2B5EF4-FFF2-40B4-BE49-F238E27FC236}">
                <a16:creationId xmlns:a16="http://schemas.microsoft.com/office/drawing/2014/main" id="{D451403C-192E-09C1-231E-A88118D0B1C4}"/>
              </a:ext>
            </a:extLst>
          </p:cNvPr>
          <p:cNvSpPr>
            <a:spLocks noGrp="1" noRot="1" noMove="1" noResize="1" noEditPoints="1" noAdjustHandles="1" noChangeArrowheads="1" noChangeShapeType="1"/>
          </p:cNvSpPr>
          <p:nvPr userDrawn="1"/>
        </p:nvSpPr>
        <p:spPr>
          <a:xfrm>
            <a:off x="3335811" y="1712913"/>
            <a:ext cx="2672591"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5" name="background_01">
            <a:extLst>
              <a:ext uri="{FF2B5EF4-FFF2-40B4-BE49-F238E27FC236}">
                <a16:creationId xmlns:a16="http://schemas.microsoft.com/office/drawing/2014/main" id="{FA9A59CF-DEE9-0778-1CDF-73EF80391BF6}"/>
              </a:ext>
            </a:extLst>
          </p:cNvPr>
          <p:cNvSpPr>
            <a:spLocks noGrp="1" noRot="1" noMove="1" noResize="1" noEditPoints="1" noAdjustHandles="1" noChangeArrowheads="1" noChangeShapeType="1"/>
          </p:cNvSpPr>
          <p:nvPr userDrawn="1"/>
        </p:nvSpPr>
        <p:spPr>
          <a:xfrm>
            <a:off x="485276" y="1712913"/>
            <a:ext cx="2672591"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31" name="circle placeholder_04">
            <a:extLst>
              <a:ext uri="{FF2B5EF4-FFF2-40B4-BE49-F238E27FC236}">
                <a16:creationId xmlns:a16="http://schemas.microsoft.com/office/drawing/2014/main" id="{B0CA314C-A73B-5846-5DC5-85C7A5B8A1F0}"/>
              </a:ext>
            </a:extLst>
          </p:cNvPr>
          <p:cNvSpPr>
            <a:spLocks noGrp="1" noRot="1" noMove="1" noResize="1" noEditPoints="1" noAdjustHandles="1" noChangeArrowheads="1" noChangeShapeType="1"/>
          </p:cNvSpPr>
          <p:nvPr>
            <p:ph type="body" sz="quarter" idx="35"/>
          </p:nvPr>
        </p:nvSpPr>
        <p:spPr>
          <a:xfrm>
            <a:off x="9904932" y="2001199"/>
            <a:ext cx="936488"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9" name="circle placeholder_03">
            <a:extLst>
              <a:ext uri="{FF2B5EF4-FFF2-40B4-BE49-F238E27FC236}">
                <a16:creationId xmlns:a16="http://schemas.microsoft.com/office/drawing/2014/main" id="{41C997B8-2BBF-8FD9-CC67-A13AFC27CD5D}"/>
              </a:ext>
            </a:extLst>
          </p:cNvPr>
          <p:cNvSpPr>
            <a:spLocks noGrp="1" noRot="1" noMove="1" noResize="1" noEditPoints="1" noAdjustHandles="1" noChangeArrowheads="1" noChangeShapeType="1"/>
          </p:cNvSpPr>
          <p:nvPr>
            <p:ph type="body" sz="quarter" idx="33"/>
          </p:nvPr>
        </p:nvSpPr>
        <p:spPr>
          <a:xfrm>
            <a:off x="7054396" y="2001199"/>
            <a:ext cx="936488"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7" name="circle placeholder_02">
            <a:extLst>
              <a:ext uri="{FF2B5EF4-FFF2-40B4-BE49-F238E27FC236}">
                <a16:creationId xmlns:a16="http://schemas.microsoft.com/office/drawing/2014/main" id="{36D9E2C4-A499-0B16-1631-695185FB8141}"/>
              </a:ext>
            </a:extLst>
          </p:cNvPr>
          <p:cNvSpPr>
            <a:spLocks noGrp="1" noRot="1" noMove="1" noResize="1" noEditPoints="1" noAdjustHandles="1" noChangeArrowheads="1" noChangeShapeType="1"/>
          </p:cNvSpPr>
          <p:nvPr>
            <p:ph type="body" sz="quarter" idx="31"/>
          </p:nvPr>
        </p:nvSpPr>
        <p:spPr>
          <a:xfrm>
            <a:off x="4203861" y="2001199"/>
            <a:ext cx="936488"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5" name="circle placeholder_01">
            <a:extLst>
              <a:ext uri="{FF2B5EF4-FFF2-40B4-BE49-F238E27FC236}">
                <a16:creationId xmlns:a16="http://schemas.microsoft.com/office/drawing/2014/main" id="{094205F2-9EED-52D3-AE63-D445AF267DD2}"/>
              </a:ext>
            </a:extLst>
          </p:cNvPr>
          <p:cNvSpPr>
            <a:spLocks noGrp="1" noRot="1" noMove="1" noResize="1" noEditPoints="1" noAdjustHandles="1" noChangeArrowheads="1" noChangeShapeType="1"/>
          </p:cNvSpPr>
          <p:nvPr>
            <p:ph type="body" sz="quarter" idx="30"/>
          </p:nvPr>
        </p:nvSpPr>
        <p:spPr>
          <a:xfrm>
            <a:off x="1353327" y="2001199"/>
            <a:ext cx="936488"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0" name="icon placeholder_04">
            <a:extLst>
              <a:ext uri="{FF2B5EF4-FFF2-40B4-BE49-F238E27FC236}">
                <a16:creationId xmlns:a16="http://schemas.microsoft.com/office/drawing/2014/main" id="{45AE7A07-E416-BC73-16F3-294147E82F05}"/>
              </a:ext>
            </a:extLst>
          </p:cNvPr>
          <p:cNvSpPr>
            <a:spLocks noGrp="1" noRot="1" noChangeAspect="1" noMove="1" noResize="1" noEditPoints="1" noAdjustHandles="1" noChangeArrowheads="1" noChangeShapeType="1"/>
          </p:cNvSpPr>
          <p:nvPr>
            <p:ph type="pic" sz="quarter" idx="40" hasCustomPrompt="1"/>
          </p:nvPr>
        </p:nvSpPr>
        <p:spPr>
          <a:xfrm>
            <a:off x="10012988" y="2109199"/>
            <a:ext cx="720375" cy="720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19" name="icon placeholder_03">
            <a:extLst>
              <a:ext uri="{FF2B5EF4-FFF2-40B4-BE49-F238E27FC236}">
                <a16:creationId xmlns:a16="http://schemas.microsoft.com/office/drawing/2014/main" id="{A80E9EBD-61D5-00A8-584C-5336E9459233}"/>
              </a:ext>
            </a:extLst>
          </p:cNvPr>
          <p:cNvSpPr>
            <a:spLocks noGrp="1" noRot="1" noChangeAspect="1" noMove="1" noResize="1" noEditPoints="1" noAdjustHandles="1" noChangeArrowheads="1" noChangeShapeType="1"/>
          </p:cNvSpPr>
          <p:nvPr>
            <p:ph type="pic" sz="quarter" idx="39" hasCustomPrompt="1"/>
          </p:nvPr>
        </p:nvSpPr>
        <p:spPr>
          <a:xfrm>
            <a:off x="7162453" y="2109199"/>
            <a:ext cx="720375" cy="720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18" name="icon placeholder_02">
            <a:extLst>
              <a:ext uri="{FF2B5EF4-FFF2-40B4-BE49-F238E27FC236}">
                <a16:creationId xmlns:a16="http://schemas.microsoft.com/office/drawing/2014/main" id="{20C1FB86-5090-398B-C8DB-A6FC4E95B967}"/>
              </a:ext>
            </a:extLst>
          </p:cNvPr>
          <p:cNvSpPr>
            <a:spLocks noGrp="1" noRot="1" noChangeAspect="1" noMove="1" noResize="1" noEditPoints="1" noAdjustHandles="1" noChangeArrowheads="1" noChangeShapeType="1"/>
          </p:cNvSpPr>
          <p:nvPr>
            <p:ph type="pic" sz="quarter" idx="38" hasCustomPrompt="1"/>
          </p:nvPr>
        </p:nvSpPr>
        <p:spPr>
          <a:xfrm>
            <a:off x="4311918" y="2109199"/>
            <a:ext cx="720375" cy="720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17" name="icon placeholder_01">
            <a:extLst>
              <a:ext uri="{FF2B5EF4-FFF2-40B4-BE49-F238E27FC236}">
                <a16:creationId xmlns:a16="http://schemas.microsoft.com/office/drawing/2014/main" id="{9812F03F-24F8-3C8E-DEB4-DB78EC3A699E}"/>
              </a:ext>
            </a:extLst>
          </p:cNvPr>
          <p:cNvSpPr>
            <a:spLocks noGrp="1" noRot="1" noChangeAspect="1" noMove="1" noResize="1" noEditPoints="1" noAdjustHandles="1" noChangeArrowheads="1" noChangeShapeType="1"/>
          </p:cNvSpPr>
          <p:nvPr>
            <p:ph type="pic" sz="quarter" idx="37" hasCustomPrompt="1"/>
          </p:nvPr>
        </p:nvSpPr>
        <p:spPr>
          <a:xfrm>
            <a:off x="1461384" y="2109199"/>
            <a:ext cx="720375" cy="720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24" name="text placeholder_04">
            <a:extLst>
              <a:ext uri="{FF2B5EF4-FFF2-40B4-BE49-F238E27FC236}">
                <a16:creationId xmlns:a16="http://schemas.microsoft.com/office/drawing/2014/main" id="{C9ECAB2B-B22E-F112-34B3-6CDE9A208E9B}"/>
              </a:ext>
            </a:extLst>
          </p:cNvPr>
          <p:cNvSpPr>
            <a:spLocks noGrp="1" noRot="1" noMove="1" noResize="1" noEditPoints="1" noAdjustHandles="1" noChangeArrowheads="1" noChangeShapeType="1"/>
          </p:cNvSpPr>
          <p:nvPr>
            <p:ph type="body" sz="quarter" idx="16"/>
          </p:nvPr>
        </p:nvSpPr>
        <p:spPr>
          <a:xfrm>
            <a:off x="9036880" y="3090637"/>
            <a:ext cx="2672591"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600"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a:p>
        </p:txBody>
      </p:sp>
      <p:sp>
        <p:nvSpPr>
          <p:cNvPr id="23" name="text placeholder_03">
            <a:extLst>
              <a:ext uri="{FF2B5EF4-FFF2-40B4-BE49-F238E27FC236}">
                <a16:creationId xmlns:a16="http://schemas.microsoft.com/office/drawing/2014/main" id="{793FE13B-5F88-4021-2318-F2E4CCC3AF54}"/>
              </a:ext>
            </a:extLst>
          </p:cNvPr>
          <p:cNvSpPr>
            <a:spLocks noGrp="1" noRot="1" noMove="1" noResize="1" noEditPoints="1" noAdjustHandles="1" noChangeArrowheads="1" noChangeShapeType="1"/>
          </p:cNvSpPr>
          <p:nvPr>
            <p:ph type="body" sz="quarter" idx="15"/>
          </p:nvPr>
        </p:nvSpPr>
        <p:spPr>
          <a:xfrm>
            <a:off x="6186081" y="3090637"/>
            <a:ext cx="2672591"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600"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a:p>
        </p:txBody>
      </p:sp>
      <p:sp>
        <p:nvSpPr>
          <p:cNvPr id="22" name="text placeholder_02">
            <a:extLst>
              <a:ext uri="{FF2B5EF4-FFF2-40B4-BE49-F238E27FC236}">
                <a16:creationId xmlns:a16="http://schemas.microsoft.com/office/drawing/2014/main" id="{4200B6F5-843E-5126-29C1-69BA8F048041}"/>
              </a:ext>
            </a:extLst>
          </p:cNvPr>
          <p:cNvSpPr>
            <a:spLocks noGrp="1" noRot="1" noMove="1" noResize="1" noEditPoints="1" noAdjustHandles="1" noChangeArrowheads="1" noChangeShapeType="1"/>
          </p:cNvSpPr>
          <p:nvPr>
            <p:ph type="body" sz="quarter" idx="14"/>
          </p:nvPr>
        </p:nvSpPr>
        <p:spPr>
          <a:xfrm>
            <a:off x="3335281" y="3090637"/>
            <a:ext cx="2672591"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600"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a:p>
        </p:txBody>
      </p:sp>
      <p:sp>
        <p:nvSpPr>
          <p:cNvPr id="21" name="text placeholder_01">
            <a:extLst>
              <a:ext uri="{FF2B5EF4-FFF2-40B4-BE49-F238E27FC236}">
                <a16:creationId xmlns:a16="http://schemas.microsoft.com/office/drawing/2014/main" id="{2B31C2BD-86A9-3FE1-1795-0086C69EA6A9}"/>
              </a:ext>
            </a:extLst>
          </p:cNvPr>
          <p:cNvSpPr>
            <a:spLocks noGrp="1" noRot="1" noMove="1" noResize="1" noEditPoints="1" noAdjustHandles="1" noChangeArrowheads="1" noChangeShapeType="1"/>
          </p:cNvSpPr>
          <p:nvPr>
            <p:ph type="body" sz="quarter" idx="13"/>
          </p:nvPr>
        </p:nvSpPr>
        <p:spPr>
          <a:xfrm>
            <a:off x="484481" y="3090638"/>
            <a:ext cx="2672591" cy="3035873"/>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marL="0" indent="0" algn="ctr">
              <a:buNone/>
              <a:defRPr b="0">
                <a:solidFill>
                  <a:schemeClr val="tx2"/>
                </a:solidFill>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a:p>
        </p:txBody>
      </p:sp>
      <p:sp>
        <p:nvSpPr>
          <p:cNvPr id="9" name="subtitle placeholder">
            <a:extLst>
              <a:ext uri="{FF2B5EF4-FFF2-40B4-BE49-F238E27FC236}">
                <a16:creationId xmlns:a16="http://schemas.microsoft.com/office/drawing/2014/main" id="{EF7076C0-BAAB-6CD4-5862-94907E3F38EA}"/>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2" name="title placeholder">
            <a:extLst>
              <a:ext uri="{FF2B5EF4-FFF2-40B4-BE49-F238E27FC236}">
                <a16:creationId xmlns:a16="http://schemas.microsoft.com/office/drawing/2014/main" id="{8D515112-BB9A-D554-99F0-C8142ACFBB5B}"/>
              </a:ext>
            </a:extLst>
          </p:cNvPr>
          <p:cNvSpPr>
            <a:spLocks noGrp="1" noRot="1" noMove="1" noResize="1" noEditPoints="1" noAdjustHandles="1" noChangeArrowheads="1" noChangeShapeType="1"/>
          </p:cNvSpPr>
          <p:nvPr>
            <p:ph type="title"/>
          </p:nvPr>
        </p:nvSpPr>
        <p:spPr>
          <a:xfrm>
            <a:off x="486028" y="593725"/>
            <a:ext cx="11223444" cy="360099"/>
          </a:xfrm>
        </p:spPr>
        <p:txBody>
          <a:bodyPr/>
          <a:lstStyle/>
          <a:p>
            <a:endParaRPr lang="nl-NL"/>
          </a:p>
        </p:txBody>
      </p:sp>
    </p:spTree>
    <p:extLst>
      <p:ext uri="{BB962C8B-B14F-4D97-AF65-F5344CB8AC3E}">
        <p14:creationId xmlns:p14="http://schemas.microsoft.com/office/powerpoint/2010/main" val="1265134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dex 5 items (icons)">
    <p:spTree>
      <p:nvGrpSpPr>
        <p:cNvPr id="1" name=""/>
        <p:cNvGrpSpPr/>
        <p:nvPr/>
      </p:nvGrpSpPr>
      <p:grpSpPr>
        <a:xfrm>
          <a:off x="0" y="0"/>
          <a:ext cx="0" cy="0"/>
          <a:chOff x="0" y="0"/>
          <a:chExt cx="0" cy="0"/>
        </a:xfrm>
      </p:grpSpPr>
      <p:sp>
        <p:nvSpPr>
          <p:cNvPr id="20" name="page # placeholder">
            <a:extLst>
              <a:ext uri="{FF2B5EF4-FFF2-40B4-BE49-F238E27FC236}">
                <a16:creationId xmlns:a16="http://schemas.microsoft.com/office/drawing/2014/main" id="{2C548A4D-88C0-BCAC-6614-1973C5DF9E12}"/>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F5DAC4B4-7B0A-D930-90E0-5E3997AA0E52}"/>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15" name="background_05">
            <a:extLst>
              <a:ext uri="{FF2B5EF4-FFF2-40B4-BE49-F238E27FC236}">
                <a16:creationId xmlns:a16="http://schemas.microsoft.com/office/drawing/2014/main" id="{8B613875-3719-E26B-92FE-13421298BA97}"/>
              </a:ext>
            </a:extLst>
          </p:cNvPr>
          <p:cNvSpPr>
            <a:spLocks noGrp="1" noRot="1" noMove="1" noResize="1" noEditPoints="1" noAdjustHandles="1" noChangeArrowheads="1" noChangeShapeType="1"/>
          </p:cNvSpPr>
          <p:nvPr userDrawn="1"/>
        </p:nvSpPr>
        <p:spPr>
          <a:xfrm>
            <a:off x="9609578" y="1715738"/>
            <a:ext cx="2099893"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8" name="background_04">
            <a:extLst>
              <a:ext uri="{FF2B5EF4-FFF2-40B4-BE49-F238E27FC236}">
                <a16:creationId xmlns:a16="http://schemas.microsoft.com/office/drawing/2014/main" id="{52CD11BC-1AD1-B8CD-E425-B728C8211E9D}"/>
              </a:ext>
            </a:extLst>
          </p:cNvPr>
          <p:cNvSpPr>
            <a:spLocks noGrp="1" noRot="1" noMove="1" noResize="1" noEditPoints="1" noAdjustHandles="1" noChangeArrowheads="1" noChangeShapeType="1"/>
          </p:cNvSpPr>
          <p:nvPr userDrawn="1"/>
        </p:nvSpPr>
        <p:spPr>
          <a:xfrm>
            <a:off x="7328502" y="1712913"/>
            <a:ext cx="2099893"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7" name="background_03">
            <a:extLst>
              <a:ext uri="{FF2B5EF4-FFF2-40B4-BE49-F238E27FC236}">
                <a16:creationId xmlns:a16="http://schemas.microsoft.com/office/drawing/2014/main" id="{85B67BFA-7DF4-B884-8ABD-A0987844A970}"/>
              </a:ext>
            </a:extLst>
          </p:cNvPr>
          <p:cNvSpPr>
            <a:spLocks noGrp="1" noRot="1" noMove="1" noResize="1" noEditPoints="1" noAdjustHandles="1" noChangeArrowheads="1" noChangeShapeType="1"/>
          </p:cNvSpPr>
          <p:nvPr userDrawn="1"/>
        </p:nvSpPr>
        <p:spPr>
          <a:xfrm>
            <a:off x="5047427" y="1715738"/>
            <a:ext cx="2099893"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6" name="background_02">
            <a:extLst>
              <a:ext uri="{FF2B5EF4-FFF2-40B4-BE49-F238E27FC236}">
                <a16:creationId xmlns:a16="http://schemas.microsoft.com/office/drawing/2014/main" id="{D451403C-192E-09C1-231E-A88118D0B1C4}"/>
              </a:ext>
            </a:extLst>
          </p:cNvPr>
          <p:cNvSpPr>
            <a:spLocks noGrp="1" noRot="1" noMove="1" noResize="1" noEditPoints="1" noAdjustHandles="1" noChangeArrowheads="1" noChangeShapeType="1"/>
          </p:cNvSpPr>
          <p:nvPr userDrawn="1"/>
        </p:nvSpPr>
        <p:spPr>
          <a:xfrm>
            <a:off x="2766351" y="1712913"/>
            <a:ext cx="2099893"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5" name="background_01">
            <a:extLst>
              <a:ext uri="{FF2B5EF4-FFF2-40B4-BE49-F238E27FC236}">
                <a16:creationId xmlns:a16="http://schemas.microsoft.com/office/drawing/2014/main" id="{FA9A59CF-DEE9-0778-1CDF-73EF80391BF6}"/>
              </a:ext>
            </a:extLst>
          </p:cNvPr>
          <p:cNvSpPr>
            <a:spLocks noGrp="1" noRot="1" noMove="1" noResize="1" noEditPoints="1" noAdjustHandles="1" noChangeArrowheads="1" noChangeShapeType="1"/>
          </p:cNvSpPr>
          <p:nvPr userDrawn="1"/>
        </p:nvSpPr>
        <p:spPr>
          <a:xfrm>
            <a:off x="485276" y="1712913"/>
            <a:ext cx="2099893" cy="4413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17" name="circle placeholder_05">
            <a:extLst>
              <a:ext uri="{FF2B5EF4-FFF2-40B4-BE49-F238E27FC236}">
                <a16:creationId xmlns:a16="http://schemas.microsoft.com/office/drawing/2014/main" id="{31ED2032-3CF1-1B42-0E6F-6C9C24460C6B}"/>
              </a:ext>
            </a:extLst>
          </p:cNvPr>
          <p:cNvSpPr>
            <a:spLocks noGrp="1" noRot="1" noMove="1" noResize="1" noEditPoints="1" noAdjustHandles="1" noChangeArrowheads="1" noChangeShapeType="1"/>
          </p:cNvSpPr>
          <p:nvPr>
            <p:ph type="body" sz="quarter" idx="37"/>
          </p:nvPr>
        </p:nvSpPr>
        <p:spPr>
          <a:xfrm>
            <a:off x="10191281" y="2001199"/>
            <a:ext cx="936488"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31" name="circle placeholder_04">
            <a:extLst>
              <a:ext uri="{FF2B5EF4-FFF2-40B4-BE49-F238E27FC236}">
                <a16:creationId xmlns:a16="http://schemas.microsoft.com/office/drawing/2014/main" id="{B0CA314C-A73B-5846-5DC5-85C7A5B8A1F0}"/>
              </a:ext>
            </a:extLst>
          </p:cNvPr>
          <p:cNvSpPr>
            <a:spLocks noGrp="1" noRot="1" noMove="1" noResize="1" noEditPoints="1" noAdjustHandles="1" noChangeArrowheads="1" noChangeShapeType="1"/>
          </p:cNvSpPr>
          <p:nvPr>
            <p:ph type="body" sz="quarter" idx="35"/>
          </p:nvPr>
        </p:nvSpPr>
        <p:spPr>
          <a:xfrm>
            <a:off x="7910205" y="2001199"/>
            <a:ext cx="936488"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9" name="circle placeholder_03">
            <a:extLst>
              <a:ext uri="{FF2B5EF4-FFF2-40B4-BE49-F238E27FC236}">
                <a16:creationId xmlns:a16="http://schemas.microsoft.com/office/drawing/2014/main" id="{41C997B8-2BBF-8FD9-CC67-A13AFC27CD5D}"/>
              </a:ext>
            </a:extLst>
          </p:cNvPr>
          <p:cNvSpPr>
            <a:spLocks noGrp="1" noRot="1" noMove="1" noResize="1" noEditPoints="1" noAdjustHandles="1" noChangeArrowheads="1" noChangeShapeType="1"/>
          </p:cNvSpPr>
          <p:nvPr>
            <p:ph type="body" sz="quarter" idx="33"/>
          </p:nvPr>
        </p:nvSpPr>
        <p:spPr>
          <a:xfrm>
            <a:off x="5629129" y="2001199"/>
            <a:ext cx="936488"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7" name="circle placeholder_02">
            <a:extLst>
              <a:ext uri="{FF2B5EF4-FFF2-40B4-BE49-F238E27FC236}">
                <a16:creationId xmlns:a16="http://schemas.microsoft.com/office/drawing/2014/main" id="{36D9E2C4-A499-0B16-1631-695185FB8141}"/>
              </a:ext>
            </a:extLst>
          </p:cNvPr>
          <p:cNvSpPr>
            <a:spLocks noGrp="1" noRot="1" noMove="1" noResize="1" noEditPoints="1" noAdjustHandles="1" noChangeArrowheads="1" noChangeShapeType="1"/>
          </p:cNvSpPr>
          <p:nvPr>
            <p:ph type="body" sz="quarter" idx="31"/>
          </p:nvPr>
        </p:nvSpPr>
        <p:spPr>
          <a:xfrm>
            <a:off x="3348054" y="2001199"/>
            <a:ext cx="936488"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5" name="circle placeholder_01">
            <a:extLst>
              <a:ext uri="{FF2B5EF4-FFF2-40B4-BE49-F238E27FC236}">
                <a16:creationId xmlns:a16="http://schemas.microsoft.com/office/drawing/2014/main" id="{094205F2-9EED-52D3-AE63-D445AF267DD2}"/>
              </a:ext>
            </a:extLst>
          </p:cNvPr>
          <p:cNvSpPr>
            <a:spLocks noGrp="1" noRot="1" noMove="1" noResize="1" noEditPoints="1" noAdjustHandles="1" noChangeArrowheads="1" noChangeShapeType="1"/>
          </p:cNvSpPr>
          <p:nvPr>
            <p:ph type="body" sz="quarter" idx="30"/>
          </p:nvPr>
        </p:nvSpPr>
        <p:spPr>
          <a:xfrm>
            <a:off x="1066978" y="2001199"/>
            <a:ext cx="936488"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38" name="icon placeholder_05">
            <a:extLst>
              <a:ext uri="{FF2B5EF4-FFF2-40B4-BE49-F238E27FC236}">
                <a16:creationId xmlns:a16="http://schemas.microsoft.com/office/drawing/2014/main" id="{30F4753F-09D4-F425-8A1B-057AD865021E}"/>
              </a:ext>
            </a:extLst>
          </p:cNvPr>
          <p:cNvSpPr>
            <a:spLocks noGrp="1" noRot="1" noChangeAspect="1" noMove="1" noResize="1" noEditPoints="1" noAdjustHandles="1" noChangeArrowheads="1" noChangeShapeType="1"/>
          </p:cNvSpPr>
          <p:nvPr>
            <p:ph type="pic" sz="quarter" idx="44" hasCustomPrompt="1"/>
          </p:nvPr>
        </p:nvSpPr>
        <p:spPr>
          <a:xfrm>
            <a:off x="10299337" y="2109199"/>
            <a:ext cx="720375" cy="720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37" name="icon placeholder_04">
            <a:extLst>
              <a:ext uri="{FF2B5EF4-FFF2-40B4-BE49-F238E27FC236}">
                <a16:creationId xmlns:a16="http://schemas.microsoft.com/office/drawing/2014/main" id="{7F879250-EF2F-BB17-CF3A-193DCFF50F40}"/>
              </a:ext>
            </a:extLst>
          </p:cNvPr>
          <p:cNvSpPr>
            <a:spLocks noGrp="1" noRot="1" noChangeAspect="1" noMove="1" noResize="1" noEditPoints="1" noAdjustHandles="1" noChangeArrowheads="1" noChangeShapeType="1"/>
          </p:cNvSpPr>
          <p:nvPr>
            <p:ph type="pic" sz="quarter" idx="43" hasCustomPrompt="1"/>
          </p:nvPr>
        </p:nvSpPr>
        <p:spPr>
          <a:xfrm>
            <a:off x="8018261" y="2109199"/>
            <a:ext cx="720375" cy="720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36" name="icon placeholder_03">
            <a:extLst>
              <a:ext uri="{FF2B5EF4-FFF2-40B4-BE49-F238E27FC236}">
                <a16:creationId xmlns:a16="http://schemas.microsoft.com/office/drawing/2014/main" id="{9342E07F-B1BF-1695-9215-D8A7E1E4F384}"/>
              </a:ext>
            </a:extLst>
          </p:cNvPr>
          <p:cNvSpPr>
            <a:spLocks noGrp="1" noRot="1" noChangeAspect="1" noMove="1" noResize="1" noEditPoints="1" noAdjustHandles="1" noChangeArrowheads="1" noChangeShapeType="1"/>
          </p:cNvSpPr>
          <p:nvPr>
            <p:ph type="pic" sz="quarter" idx="42" hasCustomPrompt="1"/>
          </p:nvPr>
        </p:nvSpPr>
        <p:spPr>
          <a:xfrm>
            <a:off x="5737186" y="2109199"/>
            <a:ext cx="720375" cy="720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35" name="icon placeholder_02">
            <a:extLst>
              <a:ext uri="{FF2B5EF4-FFF2-40B4-BE49-F238E27FC236}">
                <a16:creationId xmlns:a16="http://schemas.microsoft.com/office/drawing/2014/main" id="{CC66F456-8751-8410-682D-8D11A819D16B}"/>
              </a:ext>
            </a:extLst>
          </p:cNvPr>
          <p:cNvSpPr>
            <a:spLocks noGrp="1" noRot="1" noChangeAspect="1" noMove="1" noResize="1" noEditPoints="1" noAdjustHandles="1" noChangeArrowheads="1" noChangeShapeType="1"/>
          </p:cNvSpPr>
          <p:nvPr>
            <p:ph type="pic" sz="quarter" idx="41" hasCustomPrompt="1"/>
          </p:nvPr>
        </p:nvSpPr>
        <p:spPr>
          <a:xfrm>
            <a:off x="3456110" y="2109199"/>
            <a:ext cx="720375" cy="720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34" name="icon placeholder_01">
            <a:extLst>
              <a:ext uri="{FF2B5EF4-FFF2-40B4-BE49-F238E27FC236}">
                <a16:creationId xmlns:a16="http://schemas.microsoft.com/office/drawing/2014/main" id="{4F99B3FA-D26A-1EC6-A846-96E925EF7E8B}"/>
              </a:ext>
            </a:extLst>
          </p:cNvPr>
          <p:cNvSpPr>
            <a:spLocks noGrp="1" noRot="1" noChangeAspect="1" noMove="1" noResize="1" noEditPoints="1" noAdjustHandles="1" noChangeArrowheads="1" noChangeShapeType="1"/>
          </p:cNvSpPr>
          <p:nvPr>
            <p:ph type="pic" sz="quarter" idx="40" hasCustomPrompt="1"/>
          </p:nvPr>
        </p:nvSpPr>
        <p:spPr>
          <a:xfrm>
            <a:off x="1175035" y="2109199"/>
            <a:ext cx="720375" cy="720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19" name="text placeholder_05">
            <a:extLst>
              <a:ext uri="{FF2B5EF4-FFF2-40B4-BE49-F238E27FC236}">
                <a16:creationId xmlns:a16="http://schemas.microsoft.com/office/drawing/2014/main" id="{85EDD07E-40EE-202F-EBE6-7F5A02E6A385}"/>
              </a:ext>
            </a:extLst>
          </p:cNvPr>
          <p:cNvSpPr>
            <a:spLocks noGrp="1" noRot="1" noMove="1" noResize="1" noEditPoints="1" noAdjustHandles="1" noChangeArrowheads="1" noChangeShapeType="1"/>
          </p:cNvSpPr>
          <p:nvPr>
            <p:ph type="body" sz="quarter" idx="39"/>
          </p:nvPr>
        </p:nvSpPr>
        <p:spPr>
          <a:xfrm>
            <a:off x="9609578" y="3093462"/>
            <a:ext cx="2099893"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600"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a:p>
        </p:txBody>
      </p:sp>
      <p:sp>
        <p:nvSpPr>
          <p:cNvPr id="24" name="text placeholder_04">
            <a:extLst>
              <a:ext uri="{FF2B5EF4-FFF2-40B4-BE49-F238E27FC236}">
                <a16:creationId xmlns:a16="http://schemas.microsoft.com/office/drawing/2014/main" id="{C9ECAB2B-B22E-F112-34B3-6CDE9A208E9B}"/>
              </a:ext>
            </a:extLst>
          </p:cNvPr>
          <p:cNvSpPr>
            <a:spLocks noGrp="1" noRot="1" noMove="1" noResize="1" noEditPoints="1" noAdjustHandles="1" noChangeArrowheads="1" noChangeShapeType="1"/>
          </p:cNvSpPr>
          <p:nvPr>
            <p:ph type="body" sz="quarter" idx="16"/>
          </p:nvPr>
        </p:nvSpPr>
        <p:spPr>
          <a:xfrm>
            <a:off x="7328305" y="3090637"/>
            <a:ext cx="2099893"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600"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a:p>
        </p:txBody>
      </p:sp>
      <p:sp>
        <p:nvSpPr>
          <p:cNvPr id="23" name="text placeholder_03">
            <a:extLst>
              <a:ext uri="{FF2B5EF4-FFF2-40B4-BE49-F238E27FC236}">
                <a16:creationId xmlns:a16="http://schemas.microsoft.com/office/drawing/2014/main" id="{793FE13B-5F88-4021-2318-F2E4CCC3AF54}"/>
              </a:ext>
            </a:extLst>
          </p:cNvPr>
          <p:cNvSpPr>
            <a:spLocks noGrp="1" noRot="1" noMove="1" noResize="1" noEditPoints="1" noAdjustHandles="1" noChangeArrowheads="1" noChangeShapeType="1"/>
          </p:cNvSpPr>
          <p:nvPr>
            <p:ph type="body" sz="quarter" idx="15"/>
          </p:nvPr>
        </p:nvSpPr>
        <p:spPr>
          <a:xfrm>
            <a:off x="5047030" y="3090637"/>
            <a:ext cx="2099893"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600"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a:p>
        </p:txBody>
      </p:sp>
      <p:sp>
        <p:nvSpPr>
          <p:cNvPr id="22" name="text placeholder_02">
            <a:extLst>
              <a:ext uri="{FF2B5EF4-FFF2-40B4-BE49-F238E27FC236}">
                <a16:creationId xmlns:a16="http://schemas.microsoft.com/office/drawing/2014/main" id="{4200B6F5-843E-5126-29C1-69BA8F048041}"/>
              </a:ext>
            </a:extLst>
          </p:cNvPr>
          <p:cNvSpPr>
            <a:spLocks noGrp="1" noRot="1" noMove="1" noResize="1" noEditPoints="1" noAdjustHandles="1" noChangeArrowheads="1" noChangeShapeType="1"/>
          </p:cNvSpPr>
          <p:nvPr>
            <p:ph type="body" sz="quarter" idx="14"/>
          </p:nvPr>
        </p:nvSpPr>
        <p:spPr>
          <a:xfrm>
            <a:off x="2765756" y="3090637"/>
            <a:ext cx="2099893"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600"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a:p>
        </p:txBody>
      </p:sp>
      <p:sp>
        <p:nvSpPr>
          <p:cNvPr id="21" name="text placeholder_01">
            <a:extLst>
              <a:ext uri="{FF2B5EF4-FFF2-40B4-BE49-F238E27FC236}">
                <a16:creationId xmlns:a16="http://schemas.microsoft.com/office/drawing/2014/main" id="{2B31C2BD-86A9-3FE1-1795-0086C69EA6A9}"/>
              </a:ext>
            </a:extLst>
          </p:cNvPr>
          <p:cNvSpPr>
            <a:spLocks noGrp="1" noRot="1" noMove="1" noResize="1" noEditPoints="1" noAdjustHandles="1" noChangeArrowheads="1" noChangeShapeType="1"/>
          </p:cNvSpPr>
          <p:nvPr>
            <p:ph type="body" sz="quarter" idx="13"/>
          </p:nvPr>
        </p:nvSpPr>
        <p:spPr>
          <a:xfrm>
            <a:off x="484481" y="3090638"/>
            <a:ext cx="2099893" cy="3035873"/>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marL="0" indent="0" algn="ctr">
              <a:buNone/>
              <a:defRPr b="0">
                <a:solidFill>
                  <a:schemeClr val="tx2"/>
                </a:solidFill>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a:p>
        </p:txBody>
      </p:sp>
      <p:sp>
        <p:nvSpPr>
          <p:cNvPr id="9" name="subtitle placeholder">
            <a:extLst>
              <a:ext uri="{FF2B5EF4-FFF2-40B4-BE49-F238E27FC236}">
                <a16:creationId xmlns:a16="http://schemas.microsoft.com/office/drawing/2014/main" id="{EF7076C0-BAAB-6CD4-5862-94907E3F38EA}"/>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2" name="title placeholder">
            <a:extLst>
              <a:ext uri="{FF2B5EF4-FFF2-40B4-BE49-F238E27FC236}">
                <a16:creationId xmlns:a16="http://schemas.microsoft.com/office/drawing/2014/main" id="{8D515112-BB9A-D554-99F0-C8142ACFBB5B}"/>
              </a:ext>
            </a:extLst>
          </p:cNvPr>
          <p:cNvSpPr>
            <a:spLocks noGrp="1" noRot="1" noMove="1" noResize="1" noEditPoints="1" noAdjustHandles="1" noChangeArrowheads="1" noChangeShapeType="1"/>
          </p:cNvSpPr>
          <p:nvPr>
            <p:ph type="title"/>
          </p:nvPr>
        </p:nvSpPr>
        <p:spPr>
          <a:xfrm>
            <a:off x="486028" y="593725"/>
            <a:ext cx="11223444" cy="360099"/>
          </a:xfrm>
        </p:spPr>
        <p:txBody>
          <a:bodyPr/>
          <a:lstStyle/>
          <a:p>
            <a:endParaRPr lang="nl-NL"/>
          </a:p>
        </p:txBody>
      </p:sp>
    </p:spTree>
    <p:extLst>
      <p:ext uri="{BB962C8B-B14F-4D97-AF65-F5344CB8AC3E}">
        <p14:creationId xmlns:p14="http://schemas.microsoft.com/office/powerpoint/2010/main" val="2280484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dex 4 items (separate pictures)">
    <p:spTree>
      <p:nvGrpSpPr>
        <p:cNvPr id="1" name=""/>
        <p:cNvGrpSpPr/>
        <p:nvPr/>
      </p:nvGrpSpPr>
      <p:grpSpPr>
        <a:xfrm>
          <a:off x="0" y="0"/>
          <a:ext cx="0" cy="0"/>
          <a:chOff x="0" y="0"/>
          <a:chExt cx="0" cy="0"/>
        </a:xfrm>
      </p:grpSpPr>
      <p:sp>
        <p:nvSpPr>
          <p:cNvPr id="5" name="page # placeholder">
            <a:extLst>
              <a:ext uri="{FF2B5EF4-FFF2-40B4-BE49-F238E27FC236}">
                <a16:creationId xmlns:a16="http://schemas.microsoft.com/office/drawing/2014/main" id="{12DC9D3E-9754-DBC2-AE65-DD1C7CB4D3C1}"/>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F5DAC4B4-7B0A-D930-90E0-5E3997AA0E52}"/>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3" name="04">
            <a:extLst>
              <a:ext uri="{FF2B5EF4-FFF2-40B4-BE49-F238E27FC236}">
                <a16:creationId xmlns:a16="http://schemas.microsoft.com/office/drawing/2014/main" id="{FBEB2E8B-6441-2400-EBCC-6D3F59BDF99B}"/>
              </a:ext>
            </a:extLst>
          </p:cNvPr>
          <p:cNvSpPr txBox="1">
            <a:spLocks noGrp="1" noRot="1" noMove="1" noResize="1" noEditPoints="1" noAdjustHandles="1" noChangeArrowheads="1" noChangeShapeType="1"/>
          </p:cNvSpPr>
          <p:nvPr userDrawn="1"/>
        </p:nvSpPr>
        <p:spPr>
          <a:xfrm>
            <a:off x="9036881" y="4124249"/>
            <a:ext cx="2672591"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04</a:t>
            </a:r>
            <a:endParaRPr lang="en-GB" sz="6000" b="1">
              <a:solidFill>
                <a:schemeClr val="accent1"/>
              </a:solidFill>
              <a:latin typeface="Trebuchet MS" panose="020B0603020202020204" pitchFamily="34" charset="0"/>
            </a:endParaRPr>
          </a:p>
        </p:txBody>
      </p:sp>
      <p:sp>
        <p:nvSpPr>
          <p:cNvPr id="6" name="03">
            <a:extLst>
              <a:ext uri="{FF2B5EF4-FFF2-40B4-BE49-F238E27FC236}">
                <a16:creationId xmlns:a16="http://schemas.microsoft.com/office/drawing/2014/main" id="{D4A161B4-E01C-3ACE-11A1-1F335BFAA27B}"/>
              </a:ext>
            </a:extLst>
          </p:cNvPr>
          <p:cNvSpPr txBox="1">
            <a:spLocks noGrp="1" noRot="1" noMove="1" noResize="1" noEditPoints="1" noAdjustHandles="1" noChangeArrowheads="1" noChangeShapeType="1"/>
          </p:cNvSpPr>
          <p:nvPr userDrawn="1"/>
        </p:nvSpPr>
        <p:spPr>
          <a:xfrm>
            <a:off x="6186347" y="4124249"/>
            <a:ext cx="2672591"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03</a:t>
            </a:r>
            <a:endParaRPr lang="en-GB" sz="6000" b="1">
              <a:solidFill>
                <a:schemeClr val="accent1"/>
              </a:solidFill>
              <a:latin typeface="Trebuchet MS" panose="020B0603020202020204" pitchFamily="34" charset="0"/>
            </a:endParaRPr>
          </a:p>
        </p:txBody>
      </p:sp>
      <p:sp>
        <p:nvSpPr>
          <p:cNvPr id="7" name="02">
            <a:extLst>
              <a:ext uri="{FF2B5EF4-FFF2-40B4-BE49-F238E27FC236}">
                <a16:creationId xmlns:a16="http://schemas.microsoft.com/office/drawing/2014/main" id="{EADCE566-40CB-5806-52F1-58918474FFAC}"/>
              </a:ext>
            </a:extLst>
          </p:cNvPr>
          <p:cNvSpPr txBox="1">
            <a:spLocks noGrp="1" noRot="1" noMove="1" noResize="1" noEditPoints="1" noAdjustHandles="1" noChangeArrowheads="1" noChangeShapeType="1"/>
          </p:cNvSpPr>
          <p:nvPr userDrawn="1"/>
        </p:nvSpPr>
        <p:spPr>
          <a:xfrm>
            <a:off x="3335811" y="4124249"/>
            <a:ext cx="2672591"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02</a:t>
            </a:r>
            <a:endParaRPr lang="en-GB" sz="6000" b="1">
              <a:solidFill>
                <a:schemeClr val="accent1"/>
              </a:solidFill>
              <a:latin typeface="Trebuchet MS" panose="020B0603020202020204" pitchFamily="34" charset="0"/>
            </a:endParaRPr>
          </a:p>
        </p:txBody>
      </p:sp>
      <p:sp>
        <p:nvSpPr>
          <p:cNvPr id="8" name="01">
            <a:extLst>
              <a:ext uri="{FF2B5EF4-FFF2-40B4-BE49-F238E27FC236}">
                <a16:creationId xmlns:a16="http://schemas.microsoft.com/office/drawing/2014/main" id="{60B2BE48-485F-85A5-7B17-AD312E859657}"/>
              </a:ext>
            </a:extLst>
          </p:cNvPr>
          <p:cNvSpPr txBox="1">
            <a:spLocks noGrp="1" noRot="1" noMove="1" noResize="1" noEditPoints="1" noAdjustHandles="1" noChangeArrowheads="1" noChangeShapeType="1"/>
          </p:cNvSpPr>
          <p:nvPr userDrawn="1"/>
        </p:nvSpPr>
        <p:spPr>
          <a:xfrm>
            <a:off x="485275" y="4124249"/>
            <a:ext cx="2672591"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01</a:t>
            </a:r>
            <a:endParaRPr lang="en-GB" sz="6000" b="1">
              <a:solidFill>
                <a:schemeClr val="accent1"/>
              </a:solidFill>
              <a:latin typeface="Trebuchet MS" panose="020B0603020202020204" pitchFamily="34" charset="0"/>
            </a:endParaRPr>
          </a:p>
        </p:txBody>
      </p:sp>
      <p:sp>
        <p:nvSpPr>
          <p:cNvPr id="23" name="picture placeholder_04">
            <a:extLst>
              <a:ext uri="{FF2B5EF4-FFF2-40B4-BE49-F238E27FC236}">
                <a16:creationId xmlns:a16="http://schemas.microsoft.com/office/drawing/2014/main" id="{541454F0-CED8-51F8-69E1-9A585DA95D00}"/>
              </a:ext>
            </a:extLst>
          </p:cNvPr>
          <p:cNvSpPr>
            <a:spLocks noGrp="1" noRot="1" noMove="1" noResize="1" noEditPoints="1" noAdjustHandles="1" noChangeArrowheads="1" noChangeShapeType="1"/>
          </p:cNvSpPr>
          <p:nvPr>
            <p:ph type="pic" sz="quarter" idx="20" hasCustomPrompt="1"/>
          </p:nvPr>
        </p:nvSpPr>
        <p:spPr>
          <a:xfrm>
            <a:off x="9036880" y="0"/>
            <a:ext cx="2672591" cy="4124247"/>
          </a:xfrm>
          <a:solidFill>
            <a:srgbClr val="F2F2F2"/>
          </a:solidFill>
        </p:spPr>
        <p:txBody>
          <a:bodyPr tIns="180000"/>
          <a:lstStyle>
            <a:lvl1pPr algn="ctr">
              <a:defRPr sz="800">
                <a:solidFill>
                  <a:srgbClr val="ADADAD"/>
                </a:solidFill>
              </a:defRPr>
            </a:lvl1pPr>
          </a:lstStyle>
          <a:p>
            <a:r>
              <a:rPr lang="en-US"/>
              <a:t>CLICK ICON TO ADD PICTURE</a:t>
            </a:r>
          </a:p>
        </p:txBody>
      </p:sp>
      <p:sp>
        <p:nvSpPr>
          <p:cNvPr id="22" name="picture placeholder_03">
            <a:extLst>
              <a:ext uri="{FF2B5EF4-FFF2-40B4-BE49-F238E27FC236}">
                <a16:creationId xmlns:a16="http://schemas.microsoft.com/office/drawing/2014/main" id="{24F9EA5A-7C86-E45C-3517-16C226E03983}"/>
              </a:ext>
            </a:extLst>
          </p:cNvPr>
          <p:cNvSpPr>
            <a:spLocks noGrp="1" noRot="1" noMove="1" noResize="1" noEditPoints="1" noAdjustHandles="1" noChangeArrowheads="1" noChangeShapeType="1"/>
          </p:cNvSpPr>
          <p:nvPr>
            <p:ph type="pic" sz="quarter" idx="19" hasCustomPrompt="1"/>
          </p:nvPr>
        </p:nvSpPr>
        <p:spPr>
          <a:xfrm>
            <a:off x="6186345" y="0"/>
            <a:ext cx="2672591" cy="4124247"/>
          </a:xfrm>
          <a:solidFill>
            <a:srgbClr val="F2F2F2"/>
          </a:solidFill>
        </p:spPr>
        <p:txBody>
          <a:bodyPr tIns="180000"/>
          <a:lstStyle>
            <a:lvl1pPr algn="ctr">
              <a:defRPr sz="800">
                <a:solidFill>
                  <a:srgbClr val="ADADAD"/>
                </a:solidFill>
              </a:defRPr>
            </a:lvl1pPr>
          </a:lstStyle>
          <a:p>
            <a:r>
              <a:rPr lang="en-US"/>
              <a:t>CLICK ICON TO ADD PICTURE</a:t>
            </a:r>
          </a:p>
        </p:txBody>
      </p:sp>
      <p:sp>
        <p:nvSpPr>
          <p:cNvPr id="21" name="picture placeholder_02">
            <a:extLst>
              <a:ext uri="{FF2B5EF4-FFF2-40B4-BE49-F238E27FC236}">
                <a16:creationId xmlns:a16="http://schemas.microsoft.com/office/drawing/2014/main" id="{C6C06A27-5FEA-D050-915C-C8C1FEABCEF7}"/>
              </a:ext>
            </a:extLst>
          </p:cNvPr>
          <p:cNvSpPr>
            <a:spLocks noGrp="1" noRot="1" noMove="1" noResize="1" noEditPoints="1" noAdjustHandles="1" noChangeArrowheads="1" noChangeShapeType="1"/>
          </p:cNvSpPr>
          <p:nvPr>
            <p:ph type="pic" sz="quarter" idx="18" hasCustomPrompt="1"/>
          </p:nvPr>
        </p:nvSpPr>
        <p:spPr>
          <a:xfrm>
            <a:off x="3335810" y="0"/>
            <a:ext cx="2672591" cy="4124247"/>
          </a:xfrm>
          <a:solidFill>
            <a:srgbClr val="F2F2F2"/>
          </a:solidFill>
        </p:spPr>
        <p:txBody>
          <a:bodyPr tIns="180000"/>
          <a:lstStyle>
            <a:lvl1pPr algn="ctr">
              <a:defRPr sz="800">
                <a:solidFill>
                  <a:srgbClr val="ADADAD"/>
                </a:solidFill>
              </a:defRPr>
            </a:lvl1pPr>
          </a:lstStyle>
          <a:p>
            <a:r>
              <a:rPr lang="en-US"/>
              <a:t>CLICK ICON TO ADD PICTURE</a:t>
            </a:r>
          </a:p>
        </p:txBody>
      </p:sp>
      <p:sp>
        <p:nvSpPr>
          <p:cNvPr id="20" name="picture placeholder_01">
            <a:extLst>
              <a:ext uri="{FF2B5EF4-FFF2-40B4-BE49-F238E27FC236}">
                <a16:creationId xmlns:a16="http://schemas.microsoft.com/office/drawing/2014/main" id="{CFCCF731-F925-C24A-E90C-CD02DF8CBFBC}"/>
              </a:ext>
            </a:extLst>
          </p:cNvPr>
          <p:cNvSpPr>
            <a:spLocks noGrp="1" noRot="1" noMove="1" noResize="1" noEditPoints="1" noAdjustHandles="1" noChangeArrowheads="1" noChangeShapeType="1"/>
          </p:cNvSpPr>
          <p:nvPr>
            <p:ph type="pic" sz="quarter" idx="17" hasCustomPrompt="1"/>
          </p:nvPr>
        </p:nvSpPr>
        <p:spPr>
          <a:xfrm>
            <a:off x="485275" y="0"/>
            <a:ext cx="2672591" cy="4124247"/>
          </a:xfrm>
          <a:solidFill>
            <a:srgbClr val="F2F2F2"/>
          </a:solidFill>
        </p:spPr>
        <p:txBody>
          <a:bodyPr tIns="180000"/>
          <a:lstStyle>
            <a:lvl1pPr algn="ctr">
              <a:defRPr sz="800">
                <a:solidFill>
                  <a:srgbClr val="ADADAD"/>
                </a:solidFill>
              </a:defRPr>
            </a:lvl1pPr>
          </a:lstStyle>
          <a:p>
            <a:r>
              <a:rPr lang="en-US"/>
              <a:t>CLICK ICON TO ADD PICTURE</a:t>
            </a:r>
          </a:p>
        </p:txBody>
      </p:sp>
      <p:sp>
        <p:nvSpPr>
          <p:cNvPr id="17" name="text placeholder_04">
            <a:extLst>
              <a:ext uri="{FF2B5EF4-FFF2-40B4-BE49-F238E27FC236}">
                <a16:creationId xmlns:a16="http://schemas.microsoft.com/office/drawing/2014/main" id="{60B12DA6-AD59-720F-7D85-596B2C0B8463}"/>
              </a:ext>
            </a:extLst>
          </p:cNvPr>
          <p:cNvSpPr>
            <a:spLocks noGrp="1" noRot="1" noMove="1" noResize="1" noEditPoints="1" noAdjustHandles="1" noChangeArrowheads="1" noChangeShapeType="1"/>
          </p:cNvSpPr>
          <p:nvPr>
            <p:ph type="body" sz="quarter" idx="16"/>
          </p:nvPr>
        </p:nvSpPr>
        <p:spPr>
          <a:xfrm>
            <a:off x="9039220" y="5229338"/>
            <a:ext cx="2672591" cy="900000"/>
          </a:xfrm>
          <a:noFill/>
        </p:spPr>
        <p:txBody>
          <a:bodyPr lIns="0" tIns="0" rIns="0" bIns="0" anchor="t" anchorCtr="0">
            <a:noAutofit/>
          </a:bodyPr>
          <a:lstStyle>
            <a:lvl1pPr>
              <a:defRPr>
                <a:solidFill>
                  <a:schemeClr val="tx2"/>
                </a:solidFill>
              </a:defRPr>
            </a:lvl1pPr>
          </a:lstStyle>
          <a:p>
            <a:pPr lvl="0"/>
            <a:endParaRPr lang="en-US"/>
          </a:p>
        </p:txBody>
      </p:sp>
      <p:sp>
        <p:nvSpPr>
          <p:cNvPr id="16" name="text placeholder_03">
            <a:extLst>
              <a:ext uri="{FF2B5EF4-FFF2-40B4-BE49-F238E27FC236}">
                <a16:creationId xmlns:a16="http://schemas.microsoft.com/office/drawing/2014/main" id="{CA5BEDBB-DA63-72EB-6D99-DDE2A4439235}"/>
              </a:ext>
            </a:extLst>
          </p:cNvPr>
          <p:cNvSpPr>
            <a:spLocks noGrp="1" noRot="1" noMove="1" noResize="1" noEditPoints="1" noAdjustHandles="1" noChangeArrowheads="1" noChangeShapeType="1"/>
          </p:cNvSpPr>
          <p:nvPr>
            <p:ph type="body" sz="quarter" idx="15"/>
          </p:nvPr>
        </p:nvSpPr>
        <p:spPr>
          <a:xfrm>
            <a:off x="6188156" y="5229338"/>
            <a:ext cx="2672591" cy="900000"/>
          </a:xfrm>
          <a:noFill/>
        </p:spPr>
        <p:txBody>
          <a:bodyPr lIns="0" tIns="0" rIns="0" bIns="0" anchor="t" anchorCtr="0">
            <a:noAutofit/>
          </a:bodyPr>
          <a:lstStyle>
            <a:lvl1pPr>
              <a:defRPr>
                <a:solidFill>
                  <a:schemeClr val="tx2"/>
                </a:solidFill>
              </a:defRPr>
            </a:lvl1pPr>
          </a:lstStyle>
          <a:p>
            <a:pPr lvl="0"/>
            <a:endParaRPr lang="en-US"/>
          </a:p>
        </p:txBody>
      </p:sp>
      <p:sp>
        <p:nvSpPr>
          <p:cNvPr id="15" name="text placeholder_02">
            <a:extLst>
              <a:ext uri="{FF2B5EF4-FFF2-40B4-BE49-F238E27FC236}">
                <a16:creationId xmlns:a16="http://schemas.microsoft.com/office/drawing/2014/main" id="{56C39C35-E7C5-C69C-307C-BD30E80EF1B0}"/>
              </a:ext>
            </a:extLst>
          </p:cNvPr>
          <p:cNvSpPr>
            <a:spLocks noGrp="1" noRot="1" noMove="1" noResize="1" noEditPoints="1" noAdjustHandles="1" noChangeArrowheads="1" noChangeShapeType="1"/>
          </p:cNvSpPr>
          <p:nvPr>
            <p:ph type="body" sz="quarter" idx="14"/>
          </p:nvPr>
        </p:nvSpPr>
        <p:spPr>
          <a:xfrm>
            <a:off x="3337092" y="5229338"/>
            <a:ext cx="2672591" cy="900000"/>
          </a:xfrm>
          <a:noFill/>
        </p:spPr>
        <p:txBody>
          <a:bodyPr lIns="0" tIns="0" rIns="0" bIns="0" anchor="t" anchorCtr="0">
            <a:noAutofit/>
          </a:bodyPr>
          <a:lstStyle>
            <a:lvl1pPr>
              <a:defRPr>
                <a:solidFill>
                  <a:schemeClr val="tx2"/>
                </a:solidFill>
              </a:defRPr>
            </a:lvl1pPr>
          </a:lstStyle>
          <a:p>
            <a:pPr lvl="0"/>
            <a:endParaRPr lang="en-US"/>
          </a:p>
        </p:txBody>
      </p:sp>
      <p:sp>
        <p:nvSpPr>
          <p:cNvPr id="14" name="text placeholder_01">
            <a:extLst>
              <a:ext uri="{FF2B5EF4-FFF2-40B4-BE49-F238E27FC236}">
                <a16:creationId xmlns:a16="http://schemas.microsoft.com/office/drawing/2014/main" id="{B92BE7B0-1E71-18DA-C572-909A863621A7}"/>
              </a:ext>
            </a:extLst>
          </p:cNvPr>
          <p:cNvSpPr>
            <a:spLocks noGrp="1" noRot="1" noMove="1" noResize="1" noEditPoints="1" noAdjustHandles="1" noChangeArrowheads="1" noChangeShapeType="1"/>
          </p:cNvSpPr>
          <p:nvPr>
            <p:ph type="body" sz="quarter" idx="13"/>
          </p:nvPr>
        </p:nvSpPr>
        <p:spPr>
          <a:xfrm>
            <a:off x="486028" y="5229338"/>
            <a:ext cx="2672591" cy="900000"/>
          </a:xfrm>
          <a:noFill/>
        </p:spPr>
        <p:txBody>
          <a:bodyPr lIns="0" tIns="0" rIns="0" bIns="0" anchor="t" anchorCtr="0">
            <a:noAutofit/>
          </a:bodyPr>
          <a:lstStyle>
            <a:lvl1pPr>
              <a:defRPr>
                <a:solidFill>
                  <a:schemeClr val="tx2"/>
                </a:solidFill>
              </a:defRPr>
            </a:lvl1pPr>
          </a:lstStyle>
          <a:p>
            <a:pPr lvl="0"/>
            <a:endParaRPr lang="en-US"/>
          </a:p>
        </p:txBody>
      </p:sp>
    </p:spTree>
    <p:extLst>
      <p:ext uri="{BB962C8B-B14F-4D97-AF65-F5344CB8AC3E}">
        <p14:creationId xmlns:p14="http://schemas.microsoft.com/office/powerpoint/2010/main" val="3051583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ex 5 items (seperate pictures)">
    <p:spTree>
      <p:nvGrpSpPr>
        <p:cNvPr id="1" name=""/>
        <p:cNvGrpSpPr/>
        <p:nvPr/>
      </p:nvGrpSpPr>
      <p:grpSpPr>
        <a:xfrm>
          <a:off x="0" y="0"/>
          <a:ext cx="0" cy="0"/>
          <a:chOff x="0" y="0"/>
          <a:chExt cx="0" cy="0"/>
        </a:xfrm>
      </p:grpSpPr>
      <p:sp>
        <p:nvSpPr>
          <p:cNvPr id="8" name="page # placeholder">
            <a:extLst>
              <a:ext uri="{FF2B5EF4-FFF2-40B4-BE49-F238E27FC236}">
                <a16:creationId xmlns:a16="http://schemas.microsoft.com/office/drawing/2014/main" id="{A18DCECA-BAD1-1846-6C4B-6561FC3AA998}"/>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F5DAC4B4-7B0A-D930-90E0-5E3997AA0E52}"/>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endParaRPr lang="nl-NL"/>
          </a:p>
        </p:txBody>
      </p:sp>
      <p:sp>
        <p:nvSpPr>
          <p:cNvPr id="3" name="05">
            <a:extLst>
              <a:ext uri="{FF2B5EF4-FFF2-40B4-BE49-F238E27FC236}">
                <a16:creationId xmlns:a16="http://schemas.microsoft.com/office/drawing/2014/main" id="{26242D1B-C2FB-1516-4439-2A5B36335D53}"/>
              </a:ext>
            </a:extLst>
          </p:cNvPr>
          <p:cNvSpPr txBox="1">
            <a:spLocks noGrp="1" noRot="1" noMove="1" noResize="1" noEditPoints="1" noAdjustHandles="1" noChangeArrowheads="1" noChangeShapeType="1"/>
          </p:cNvSpPr>
          <p:nvPr userDrawn="1"/>
        </p:nvSpPr>
        <p:spPr>
          <a:xfrm>
            <a:off x="9608502" y="4124249"/>
            <a:ext cx="2099893"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05</a:t>
            </a:r>
            <a:endParaRPr lang="en-GB" sz="6000" b="1">
              <a:solidFill>
                <a:schemeClr val="accent1"/>
              </a:solidFill>
              <a:latin typeface="Trebuchet MS" panose="020B0603020202020204" pitchFamily="34" charset="0"/>
            </a:endParaRPr>
          </a:p>
        </p:txBody>
      </p:sp>
      <p:sp>
        <p:nvSpPr>
          <p:cNvPr id="9" name="04">
            <a:extLst>
              <a:ext uri="{FF2B5EF4-FFF2-40B4-BE49-F238E27FC236}">
                <a16:creationId xmlns:a16="http://schemas.microsoft.com/office/drawing/2014/main" id="{3FA3A645-36E6-5669-7490-191F01729771}"/>
              </a:ext>
            </a:extLst>
          </p:cNvPr>
          <p:cNvSpPr txBox="1">
            <a:spLocks noGrp="1" noRot="1" noMove="1" noResize="1" noEditPoints="1" noAdjustHandles="1" noChangeArrowheads="1" noChangeShapeType="1"/>
          </p:cNvSpPr>
          <p:nvPr userDrawn="1"/>
        </p:nvSpPr>
        <p:spPr>
          <a:xfrm>
            <a:off x="7327694" y="4124249"/>
            <a:ext cx="2099893"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04</a:t>
            </a:r>
            <a:endParaRPr lang="en-GB" sz="6000" b="1">
              <a:solidFill>
                <a:schemeClr val="accent1"/>
              </a:solidFill>
              <a:latin typeface="Trebuchet MS" panose="020B0603020202020204" pitchFamily="34" charset="0"/>
            </a:endParaRPr>
          </a:p>
        </p:txBody>
      </p:sp>
      <p:sp>
        <p:nvSpPr>
          <p:cNvPr id="18" name="03">
            <a:extLst>
              <a:ext uri="{FF2B5EF4-FFF2-40B4-BE49-F238E27FC236}">
                <a16:creationId xmlns:a16="http://schemas.microsoft.com/office/drawing/2014/main" id="{0C6B2350-8BBA-1B53-1CA6-4D6F39C0DCE4}"/>
              </a:ext>
            </a:extLst>
          </p:cNvPr>
          <p:cNvSpPr txBox="1">
            <a:spLocks noGrp="1" noRot="1" noMove="1" noResize="1" noEditPoints="1" noAdjustHandles="1" noChangeArrowheads="1" noChangeShapeType="1"/>
          </p:cNvSpPr>
          <p:nvPr userDrawn="1"/>
        </p:nvSpPr>
        <p:spPr>
          <a:xfrm>
            <a:off x="5046887" y="4124249"/>
            <a:ext cx="2099893"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03</a:t>
            </a:r>
            <a:endParaRPr lang="en-GB" sz="6000" b="1">
              <a:solidFill>
                <a:schemeClr val="accent1"/>
              </a:solidFill>
              <a:latin typeface="Trebuchet MS" panose="020B0603020202020204" pitchFamily="34" charset="0"/>
            </a:endParaRPr>
          </a:p>
        </p:txBody>
      </p:sp>
      <p:sp>
        <p:nvSpPr>
          <p:cNvPr id="19" name="02">
            <a:extLst>
              <a:ext uri="{FF2B5EF4-FFF2-40B4-BE49-F238E27FC236}">
                <a16:creationId xmlns:a16="http://schemas.microsoft.com/office/drawing/2014/main" id="{8F0A0288-46DD-AF21-D21F-57FD3383953F}"/>
              </a:ext>
            </a:extLst>
          </p:cNvPr>
          <p:cNvSpPr txBox="1">
            <a:spLocks noGrp="1" noRot="1" noMove="1" noResize="1" noEditPoints="1" noAdjustHandles="1" noChangeArrowheads="1" noChangeShapeType="1"/>
          </p:cNvSpPr>
          <p:nvPr userDrawn="1"/>
        </p:nvSpPr>
        <p:spPr>
          <a:xfrm>
            <a:off x="2766081" y="4124249"/>
            <a:ext cx="2099893"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02</a:t>
            </a:r>
            <a:endParaRPr lang="en-GB" sz="6000" b="1">
              <a:solidFill>
                <a:schemeClr val="accent1"/>
              </a:solidFill>
              <a:latin typeface="Trebuchet MS" panose="020B0603020202020204" pitchFamily="34" charset="0"/>
            </a:endParaRPr>
          </a:p>
        </p:txBody>
      </p:sp>
      <p:sp>
        <p:nvSpPr>
          <p:cNvPr id="24" name="01">
            <a:extLst>
              <a:ext uri="{FF2B5EF4-FFF2-40B4-BE49-F238E27FC236}">
                <a16:creationId xmlns:a16="http://schemas.microsoft.com/office/drawing/2014/main" id="{F4A48C1D-966C-C46B-4163-82878258D65B}"/>
              </a:ext>
            </a:extLst>
          </p:cNvPr>
          <p:cNvSpPr txBox="1">
            <a:spLocks noGrp="1" noRot="1" noMove="1" noResize="1" noEditPoints="1" noAdjustHandles="1" noChangeArrowheads="1" noChangeShapeType="1"/>
          </p:cNvSpPr>
          <p:nvPr userDrawn="1"/>
        </p:nvSpPr>
        <p:spPr>
          <a:xfrm>
            <a:off x="485275" y="4124249"/>
            <a:ext cx="2099893"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01</a:t>
            </a:r>
            <a:endParaRPr lang="en-GB" sz="6000" b="1">
              <a:solidFill>
                <a:schemeClr val="accent1"/>
              </a:solidFill>
              <a:latin typeface="Trebuchet MS" panose="020B0603020202020204" pitchFamily="34" charset="0"/>
            </a:endParaRPr>
          </a:p>
        </p:txBody>
      </p:sp>
      <p:sp>
        <p:nvSpPr>
          <p:cNvPr id="6" name="picture placeholder_05">
            <a:extLst>
              <a:ext uri="{FF2B5EF4-FFF2-40B4-BE49-F238E27FC236}">
                <a16:creationId xmlns:a16="http://schemas.microsoft.com/office/drawing/2014/main" id="{B33E883D-D518-A20E-630D-EB04378994FE}"/>
              </a:ext>
            </a:extLst>
          </p:cNvPr>
          <p:cNvSpPr>
            <a:spLocks noGrp="1" noRot="1" noMove="1" noResize="1" noEditPoints="1" noAdjustHandles="1" noChangeArrowheads="1" noChangeShapeType="1"/>
          </p:cNvSpPr>
          <p:nvPr>
            <p:ph type="pic" sz="quarter" idx="21" hasCustomPrompt="1"/>
          </p:nvPr>
        </p:nvSpPr>
        <p:spPr>
          <a:xfrm>
            <a:off x="9608502" y="0"/>
            <a:ext cx="2099893" cy="4124247"/>
          </a:xfrm>
          <a:solidFill>
            <a:srgbClr val="F2F2F2"/>
          </a:solidFill>
        </p:spPr>
        <p:txBody>
          <a:bodyPr tIns="180000"/>
          <a:lstStyle>
            <a:lvl1pPr algn="ctr">
              <a:defRPr sz="800">
                <a:solidFill>
                  <a:srgbClr val="ADADAD"/>
                </a:solidFill>
              </a:defRPr>
            </a:lvl1pPr>
          </a:lstStyle>
          <a:p>
            <a:r>
              <a:rPr lang="en-US"/>
              <a:t>CLICK ICON TO ADD PICTURE</a:t>
            </a:r>
          </a:p>
        </p:txBody>
      </p:sp>
      <p:sp>
        <p:nvSpPr>
          <p:cNvPr id="23" name="picture placeholder_04">
            <a:extLst>
              <a:ext uri="{FF2B5EF4-FFF2-40B4-BE49-F238E27FC236}">
                <a16:creationId xmlns:a16="http://schemas.microsoft.com/office/drawing/2014/main" id="{541454F0-CED8-51F8-69E1-9A585DA95D00}"/>
              </a:ext>
            </a:extLst>
          </p:cNvPr>
          <p:cNvSpPr>
            <a:spLocks noGrp="1" noRot="1" noMove="1" noResize="1" noEditPoints="1" noAdjustHandles="1" noChangeArrowheads="1" noChangeShapeType="1"/>
          </p:cNvSpPr>
          <p:nvPr>
            <p:ph type="pic" sz="quarter" idx="20" hasCustomPrompt="1"/>
          </p:nvPr>
        </p:nvSpPr>
        <p:spPr>
          <a:xfrm>
            <a:off x="7327694" y="0"/>
            <a:ext cx="2099893" cy="4124247"/>
          </a:xfrm>
          <a:solidFill>
            <a:srgbClr val="F2F2F2"/>
          </a:solidFill>
        </p:spPr>
        <p:txBody>
          <a:bodyPr tIns="180000"/>
          <a:lstStyle>
            <a:lvl1pPr algn="ctr">
              <a:defRPr sz="800">
                <a:solidFill>
                  <a:srgbClr val="ADADAD"/>
                </a:solidFill>
              </a:defRPr>
            </a:lvl1pPr>
          </a:lstStyle>
          <a:p>
            <a:r>
              <a:rPr lang="en-US"/>
              <a:t>CLICK ICON TO ADD PICTURE</a:t>
            </a:r>
          </a:p>
        </p:txBody>
      </p:sp>
      <p:sp>
        <p:nvSpPr>
          <p:cNvPr id="22" name="picture placeholder_03">
            <a:extLst>
              <a:ext uri="{FF2B5EF4-FFF2-40B4-BE49-F238E27FC236}">
                <a16:creationId xmlns:a16="http://schemas.microsoft.com/office/drawing/2014/main" id="{24F9EA5A-7C86-E45C-3517-16C226E03983}"/>
              </a:ext>
            </a:extLst>
          </p:cNvPr>
          <p:cNvSpPr>
            <a:spLocks noGrp="1" noRot="1" noMove="1" noResize="1" noEditPoints="1" noAdjustHandles="1" noChangeArrowheads="1" noChangeShapeType="1"/>
          </p:cNvSpPr>
          <p:nvPr>
            <p:ph type="pic" sz="quarter" idx="19" hasCustomPrompt="1"/>
          </p:nvPr>
        </p:nvSpPr>
        <p:spPr>
          <a:xfrm>
            <a:off x="5046887" y="0"/>
            <a:ext cx="2099893" cy="4124247"/>
          </a:xfrm>
          <a:solidFill>
            <a:srgbClr val="F2F2F2"/>
          </a:solidFill>
        </p:spPr>
        <p:txBody>
          <a:bodyPr tIns="180000"/>
          <a:lstStyle>
            <a:lvl1pPr algn="ctr">
              <a:defRPr sz="800">
                <a:solidFill>
                  <a:srgbClr val="ADADAD"/>
                </a:solidFill>
              </a:defRPr>
            </a:lvl1pPr>
          </a:lstStyle>
          <a:p>
            <a:r>
              <a:rPr lang="en-US"/>
              <a:t>CLICK ICON TO ADD PICTURE</a:t>
            </a:r>
          </a:p>
        </p:txBody>
      </p:sp>
      <p:sp>
        <p:nvSpPr>
          <p:cNvPr id="21" name="picture placeholder_02">
            <a:extLst>
              <a:ext uri="{FF2B5EF4-FFF2-40B4-BE49-F238E27FC236}">
                <a16:creationId xmlns:a16="http://schemas.microsoft.com/office/drawing/2014/main" id="{C6C06A27-5FEA-D050-915C-C8C1FEABCEF7}"/>
              </a:ext>
            </a:extLst>
          </p:cNvPr>
          <p:cNvSpPr>
            <a:spLocks noGrp="1" noRot="1" noMove="1" noResize="1" noEditPoints="1" noAdjustHandles="1" noChangeArrowheads="1" noChangeShapeType="1"/>
          </p:cNvSpPr>
          <p:nvPr>
            <p:ph type="pic" sz="quarter" idx="18" hasCustomPrompt="1"/>
          </p:nvPr>
        </p:nvSpPr>
        <p:spPr>
          <a:xfrm>
            <a:off x="2766081" y="0"/>
            <a:ext cx="2099893" cy="4124247"/>
          </a:xfrm>
          <a:solidFill>
            <a:srgbClr val="F2F2F2"/>
          </a:solidFill>
        </p:spPr>
        <p:txBody>
          <a:bodyPr tIns="180000"/>
          <a:lstStyle>
            <a:lvl1pPr algn="ctr">
              <a:defRPr sz="800">
                <a:solidFill>
                  <a:srgbClr val="ADADAD"/>
                </a:solidFill>
              </a:defRPr>
            </a:lvl1pPr>
          </a:lstStyle>
          <a:p>
            <a:r>
              <a:rPr lang="en-US"/>
              <a:t>CLICK ICON TO ADD PICTURE</a:t>
            </a:r>
          </a:p>
        </p:txBody>
      </p:sp>
      <p:sp>
        <p:nvSpPr>
          <p:cNvPr id="20" name="picture placeholder_01">
            <a:extLst>
              <a:ext uri="{FF2B5EF4-FFF2-40B4-BE49-F238E27FC236}">
                <a16:creationId xmlns:a16="http://schemas.microsoft.com/office/drawing/2014/main" id="{CFCCF731-F925-C24A-E90C-CD02DF8CBFBC}"/>
              </a:ext>
            </a:extLst>
          </p:cNvPr>
          <p:cNvSpPr>
            <a:spLocks noGrp="1" noRot="1" noMove="1" noResize="1" noEditPoints="1" noAdjustHandles="1" noChangeArrowheads="1" noChangeShapeType="1"/>
          </p:cNvSpPr>
          <p:nvPr>
            <p:ph type="pic" sz="quarter" idx="17" hasCustomPrompt="1"/>
          </p:nvPr>
        </p:nvSpPr>
        <p:spPr>
          <a:xfrm>
            <a:off x="485275" y="0"/>
            <a:ext cx="2099893" cy="4124247"/>
          </a:xfrm>
          <a:solidFill>
            <a:srgbClr val="F2F2F2"/>
          </a:solidFill>
        </p:spPr>
        <p:txBody>
          <a:bodyPr tIns="180000"/>
          <a:lstStyle>
            <a:lvl1pPr algn="ctr">
              <a:defRPr sz="800">
                <a:solidFill>
                  <a:srgbClr val="ADADAD"/>
                </a:solidFill>
              </a:defRPr>
            </a:lvl1pPr>
          </a:lstStyle>
          <a:p>
            <a:r>
              <a:rPr lang="en-US"/>
              <a:t>CLICK ICON TO ADD PICTURE</a:t>
            </a:r>
          </a:p>
        </p:txBody>
      </p:sp>
      <p:sp>
        <p:nvSpPr>
          <p:cNvPr id="7" name="text placeholder_05">
            <a:extLst>
              <a:ext uri="{FF2B5EF4-FFF2-40B4-BE49-F238E27FC236}">
                <a16:creationId xmlns:a16="http://schemas.microsoft.com/office/drawing/2014/main" id="{F90B1F08-F66B-15E5-F142-529BA230DAB6}"/>
              </a:ext>
            </a:extLst>
          </p:cNvPr>
          <p:cNvSpPr>
            <a:spLocks noGrp="1" noRot="1" noMove="1" noResize="1" noEditPoints="1" noAdjustHandles="1" noChangeArrowheads="1" noChangeShapeType="1"/>
          </p:cNvSpPr>
          <p:nvPr>
            <p:ph type="body" sz="quarter" idx="22"/>
          </p:nvPr>
        </p:nvSpPr>
        <p:spPr>
          <a:xfrm>
            <a:off x="9610841" y="5229338"/>
            <a:ext cx="2099893" cy="900000"/>
          </a:xfrm>
          <a:noFill/>
        </p:spPr>
        <p:txBody>
          <a:bodyPr lIns="0" tIns="0" rIns="0" bIns="0" anchor="t" anchorCtr="0">
            <a:noAutofit/>
          </a:bodyPr>
          <a:lstStyle>
            <a:lvl1pPr>
              <a:defRPr>
                <a:solidFill>
                  <a:schemeClr val="tx2"/>
                </a:solidFill>
              </a:defRPr>
            </a:lvl1pPr>
          </a:lstStyle>
          <a:p>
            <a:pPr lvl="0"/>
            <a:endParaRPr lang="en-US"/>
          </a:p>
        </p:txBody>
      </p:sp>
      <p:sp>
        <p:nvSpPr>
          <p:cNvPr id="17" name="text placeholder_04">
            <a:extLst>
              <a:ext uri="{FF2B5EF4-FFF2-40B4-BE49-F238E27FC236}">
                <a16:creationId xmlns:a16="http://schemas.microsoft.com/office/drawing/2014/main" id="{60B12DA6-AD59-720F-7D85-596B2C0B8463}"/>
              </a:ext>
            </a:extLst>
          </p:cNvPr>
          <p:cNvSpPr>
            <a:spLocks noGrp="1" noRot="1" noMove="1" noResize="1" noEditPoints="1" noAdjustHandles="1" noChangeArrowheads="1" noChangeShapeType="1"/>
          </p:cNvSpPr>
          <p:nvPr>
            <p:ph type="body" sz="quarter" idx="16"/>
          </p:nvPr>
        </p:nvSpPr>
        <p:spPr>
          <a:xfrm>
            <a:off x="7329639" y="5229338"/>
            <a:ext cx="2099893" cy="900000"/>
          </a:xfrm>
          <a:noFill/>
        </p:spPr>
        <p:txBody>
          <a:bodyPr lIns="0" tIns="0" rIns="0" bIns="0" anchor="t" anchorCtr="0">
            <a:noAutofit/>
          </a:bodyPr>
          <a:lstStyle>
            <a:lvl1pPr>
              <a:defRPr>
                <a:solidFill>
                  <a:schemeClr val="tx2"/>
                </a:solidFill>
              </a:defRPr>
            </a:lvl1pPr>
          </a:lstStyle>
          <a:p>
            <a:pPr lvl="0"/>
            <a:endParaRPr lang="en-US"/>
          </a:p>
        </p:txBody>
      </p:sp>
      <p:sp>
        <p:nvSpPr>
          <p:cNvPr id="16" name="text placeholder_03">
            <a:extLst>
              <a:ext uri="{FF2B5EF4-FFF2-40B4-BE49-F238E27FC236}">
                <a16:creationId xmlns:a16="http://schemas.microsoft.com/office/drawing/2014/main" id="{CA5BEDBB-DA63-72EB-6D99-DDE2A4439235}"/>
              </a:ext>
            </a:extLst>
          </p:cNvPr>
          <p:cNvSpPr>
            <a:spLocks noGrp="1" noRot="1" noMove="1" noResize="1" noEditPoints="1" noAdjustHandles="1" noChangeArrowheads="1" noChangeShapeType="1"/>
          </p:cNvSpPr>
          <p:nvPr>
            <p:ph type="body" sz="quarter" idx="15"/>
          </p:nvPr>
        </p:nvSpPr>
        <p:spPr>
          <a:xfrm>
            <a:off x="5048435" y="5229338"/>
            <a:ext cx="2099893" cy="900000"/>
          </a:xfrm>
          <a:noFill/>
        </p:spPr>
        <p:txBody>
          <a:bodyPr lIns="0" tIns="0" rIns="0" bIns="0" anchor="t" anchorCtr="0">
            <a:noAutofit/>
          </a:bodyPr>
          <a:lstStyle>
            <a:lvl1pPr>
              <a:defRPr>
                <a:solidFill>
                  <a:schemeClr val="tx2"/>
                </a:solidFill>
              </a:defRPr>
            </a:lvl1pPr>
          </a:lstStyle>
          <a:p>
            <a:pPr lvl="0"/>
            <a:endParaRPr lang="en-US"/>
          </a:p>
        </p:txBody>
      </p:sp>
      <p:sp>
        <p:nvSpPr>
          <p:cNvPr id="15" name="text placeholder_02">
            <a:extLst>
              <a:ext uri="{FF2B5EF4-FFF2-40B4-BE49-F238E27FC236}">
                <a16:creationId xmlns:a16="http://schemas.microsoft.com/office/drawing/2014/main" id="{56C39C35-E7C5-C69C-307C-BD30E80EF1B0}"/>
              </a:ext>
            </a:extLst>
          </p:cNvPr>
          <p:cNvSpPr>
            <a:spLocks noGrp="1" noRot="1" noMove="1" noResize="1" noEditPoints="1" noAdjustHandles="1" noChangeArrowheads="1" noChangeShapeType="1"/>
          </p:cNvSpPr>
          <p:nvPr>
            <p:ph type="body" sz="quarter" idx="14"/>
          </p:nvPr>
        </p:nvSpPr>
        <p:spPr>
          <a:xfrm>
            <a:off x="2767232" y="5229338"/>
            <a:ext cx="2099893" cy="900000"/>
          </a:xfrm>
          <a:noFill/>
        </p:spPr>
        <p:txBody>
          <a:bodyPr lIns="0" tIns="0" rIns="0" bIns="0" anchor="t" anchorCtr="0">
            <a:noAutofit/>
          </a:bodyPr>
          <a:lstStyle>
            <a:lvl1pPr>
              <a:defRPr>
                <a:solidFill>
                  <a:schemeClr val="tx2"/>
                </a:solidFill>
              </a:defRPr>
            </a:lvl1pPr>
          </a:lstStyle>
          <a:p>
            <a:pPr lvl="0"/>
            <a:endParaRPr lang="en-US"/>
          </a:p>
        </p:txBody>
      </p:sp>
      <p:sp>
        <p:nvSpPr>
          <p:cNvPr id="14" name="text placeholder_01">
            <a:extLst>
              <a:ext uri="{FF2B5EF4-FFF2-40B4-BE49-F238E27FC236}">
                <a16:creationId xmlns:a16="http://schemas.microsoft.com/office/drawing/2014/main" id="{B92BE7B0-1E71-18DA-C572-909A863621A7}"/>
              </a:ext>
            </a:extLst>
          </p:cNvPr>
          <p:cNvSpPr>
            <a:spLocks noGrp="1" noRot="1" noMove="1" noResize="1" noEditPoints="1" noAdjustHandles="1" noChangeArrowheads="1" noChangeShapeType="1"/>
          </p:cNvSpPr>
          <p:nvPr>
            <p:ph type="body" sz="quarter" idx="13"/>
          </p:nvPr>
        </p:nvSpPr>
        <p:spPr>
          <a:xfrm>
            <a:off x="486028" y="5229338"/>
            <a:ext cx="2099893" cy="900000"/>
          </a:xfrm>
          <a:noFill/>
        </p:spPr>
        <p:txBody>
          <a:bodyPr lIns="0" tIns="0" rIns="0" bIns="0" anchor="t" anchorCtr="0">
            <a:noAutofit/>
          </a:bodyPr>
          <a:lstStyle>
            <a:lvl1pPr>
              <a:defRPr>
                <a:solidFill>
                  <a:schemeClr val="tx2"/>
                </a:solidFill>
              </a:defRPr>
            </a:lvl1pPr>
          </a:lstStyle>
          <a:p>
            <a:pPr lvl="0"/>
            <a:endParaRPr lang="en-US"/>
          </a:p>
        </p:txBody>
      </p:sp>
    </p:spTree>
    <p:extLst>
      <p:ext uri="{BB962C8B-B14F-4D97-AF65-F5344CB8AC3E}">
        <p14:creationId xmlns:p14="http://schemas.microsoft.com/office/powerpoint/2010/main" val="1105437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ex 4 items (joint picture)">
    <p:spTree>
      <p:nvGrpSpPr>
        <p:cNvPr id="1" name=""/>
        <p:cNvGrpSpPr/>
        <p:nvPr/>
      </p:nvGrpSpPr>
      <p:grpSpPr>
        <a:xfrm>
          <a:off x="0" y="0"/>
          <a:ext cx="0" cy="0"/>
          <a:chOff x="0" y="0"/>
          <a:chExt cx="0" cy="0"/>
        </a:xfrm>
      </p:grpSpPr>
      <p:sp>
        <p:nvSpPr>
          <p:cNvPr id="6" name="page # placeholder">
            <a:extLst>
              <a:ext uri="{FF2B5EF4-FFF2-40B4-BE49-F238E27FC236}">
                <a16:creationId xmlns:a16="http://schemas.microsoft.com/office/drawing/2014/main" id="{35056D07-EFBB-F195-CC7A-DAEA381AFDF5}"/>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F5DAC4B4-7B0A-D930-90E0-5E3997AA0E52}"/>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3" name="04">
            <a:extLst>
              <a:ext uri="{FF2B5EF4-FFF2-40B4-BE49-F238E27FC236}">
                <a16:creationId xmlns:a16="http://schemas.microsoft.com/office/drawing/2014/main" id="{8C695E26-EC89-608D-A6FC-4C486100DA91}"/>
              </a:ext>
            </a:extLst>
          </p:cNvPr>
          <p:cNvSpPr txBox="1">
            <a:spLocks noGrp="1" noRot="1" noMove="1" noResize="1" noEditPoints="1" noAdjustHandles="1" noChangeArrowheads="1" noChangeShapeType="1"/>
          </p:cNvSpPr>
          <p:nvPr userDrawn="1"/>
        </p:nvSpPr>
        <p:spPr>
          <a:xfrm>
            <a:off x="9036881" y="4124249"/>
            <a:ext cx="2672591"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04</a:t>
            </a:r>
            <a:endParaRPr lang="en-GB" sz="6000" b="1">
              <a:solidFill>
                <a:schemeClr val="accent1"/>
              </a:solidFill>
              <a:latin typeface="Trebuchet MS" panose="020B0603020202020204" pitchFamily="34" charset="0"/>
            </a:endParaRPr>
          </a:p>
        </p:txBody>
      </p:sp>
      <p:sp>
        <p:nvSpPr>
          <p:cNvPr id="7" name="03">
            <a:extLst>
              <a:ext uri="{FF2B5EF4-FFF2-40B4-BE49-F238E27FC236}">
                <a16:creationId xmlns:a16="http://schemas.microsoft.com/office/drawing/2014/main" id="{8F8E6149-5784-D5A2-63BC-A9583F3D1CE0}"/>
              </a:ext>
            </a:extLst>
          </p:cNvPr>
          <p:cNvSpPr txBox="1">
            <a:spLocks noGrp="1" noRot="1" noMove="1" noResize="1" noEditPoints="1" noAdjustHandles="1" noChangeArrowheads="1" noChangeShapeType="1"/>
          </p:cNvSpPr>
          <p:nvPr userDrawn="1"/>
        </p:nvSpPr>
        <p:spPr>
          <a:xfrm>
            <a:off x="6186347" y="4124249"/>
            <a:ext cx="2672591"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03</a:t>
            </a:r>
            <a:endParaRPr lang="en-GB" sz="6000" b="1">
              <a:solidFill>
                <a:schemeClr val="accent1"/>
              </a:solidFill>
              <a:latin typeface="Trebuchet MS" panose="020B0603020202020204" pitchFamily="34" charset="0"/>
            </a:endParaRPr>
          </a:p>
        </p:txBody>
      </p:sp>
      <p:sp>
        <p:nvSpPr>
          <p:cNvPr id="8" name="02">
            <a:extLst>
              <a:ext uri="{FF2B5EF4-FFF2-40B4-BE49-F238E27FC236}">
                <a16:creationId xmlns:a16="http://schemas.microsoft.com/office/drawing/2014/main" id="{F3A468C2-13A4-2359-6107-E8213D96E285}"/>
              </a:ext>
            </a:extLst>
          </p:cNvPr>
          <p:cNvSpPr txBox="1">
            <a:spLocks noGrp="1" noRot="1" noMove="1" noResize="1" noEditPoints="1" noAdjustHandles="1" noChangeArrowheads="1" noChangeShapeType="1"/>
          </p:cNvSpPr>
          <p:nvPr userDrawn="1"/>
        </p:nvSpPr>
        <p:spPr>
          <a:xfrm>
            <a:off x="3335811" y="4124249"/>
            <a:ext cx="2672591"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02</a:t>
            </a:r>
            <a:endParaRPr lang="en-GB" sz="6000" b="1">
              <a:solidFill>
                <a:schemeClr val="accent1"/>
              </a:solidFill>
              <a:latin typeface="Trebuchet MS" panose="020B0603020202020204" pitchFamily="34" charset="0"/>
            </a:endParaRPr>
          </a:p>
        </p:txBody>
      </p:sp>
      <p:sp>
        <p:nvSpPr>
          <p:cNvPr id="9" name="01">
            <a:extLst>
              <a:ext uri="{FF2B5EF4-FFF2-40B4-BE49-F238E27FC236}">
                <a16:creationId xmlns:a16="http://schemas.microsoft.com/office/drawing/2014/main" id="{4BC32AB5-5651-8D92-A161-6496D4831C0C}"/>
              </a:ext>
            </a:extLst>
          </p:cNvPr>
          <p:cNvSpPr txBox="1">
            <a:spLocks noGrp="1" noRot="1" noMove="1" noResize="1" noEditPoints="1" noAdjustHandles="1" noChangeArrowheads="1" noChangeShapeType="1"/>
          </p:cNvSpPr>
          <p:nvPr userDrawn="1"/>
        </p:nvSpPr>
        <p:spPr>
          <a:xfrm>
            <a:off x="485275" y="4124249"/>
            <a:ext cx="2672591"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01</a:t>
            </a:r>
            <a:endParaRPr lang="en-GB" sz="6000" b="1">
              <a:solidFill>
                <a:schemeClr val="accent1"/>
              </a:solidFill>
              <a:latin typeface="Trebuchet MS" panose="020B0603020202020204" pitchFamily="34" charset="0"/>
            </a:endParaRPr>
          </a:p>
        </p:txBody>
      </p:sp>
      <p:sp>
        <p:nvSpPr>
          <p:cNvPr id="17" name="text placeholder_04">
            <a:extLst>
              <a:ext uri="{FF2B5EF4-FFF2-40B4-BE49-F238E27FC236}">
                <a16:creationId xmlns:a16="http://schemas.microsoft.com/office/drawing/2014/main" id="{60B12DA6-AD59-720F-7D85-596B2C0B8463}"/>
              </a:ext>
            </a:extLst>
          </p:cNvPr>
          <p:cNvSpPr>
            <a:spLocks noGrp="1" noRot="1" noMove="1" noResize="1" noEditPoints="1" noAdjustHandles="1" noChangeArrowheads="1" noChangeShapeType="1"/>
          </p:cNvSpPr>
          <p:nvPr>
            <p:ph type="body" sz="quarter" idx="16"/>
          </p:nvPr>
        </p:nvSpPr>
        <p:spPr>
          <a:xfrm>
            <a:off x="9039220" y="5229338"/>
            <a:ext cx="2672591" cy="900000"/>
          </a:xfrm>
          <a:noFill/>
        </p:spPr>
        <p:txBody>
          <a:bodyPr lIns="0" tIns="0" rIns="0" bIns="0" anchor="t" anchorCtr="0">
            <a:noAutofit/>
          </a:bodyPr>
          <a:lstStyle>
            <a:lvl1pPr>
              <a:defRPr>
                <a:solidFill>
                  <a:schemeClr val="tx2"/>
                </a:solidFill>
              </a:defRPr>
            </a:lvl1pPr>
          </a:lstStyle>
          <a:p>
            <a:pPr lvl="0"/>
            <a:endParaRPr lang="en-US"/>
          </a:p>
        </p:txBody>
      </p:sp>
      <p:sp>
        <p:nvSpPr>
          <p:cNvPr id="16" name="text placeholder_03">
            <a:extLst>
              <a:ext uri="{FF2B5EF4-FFF2-40B4-BE49-F238E27FC236}">
                <a16:creationId xmlns:a16="http://schemas.microsoft.com/office/drawing/2014/main" id="{CA5BEDBB-DA63-72EB-6D99-DDE2A4439235}"/>
              </a:ext>
            </a:extLst>
          </p:cNvPr>
          <p:cNvSpPr>
            <a:spLocks noGrp="1" noRot="1" noMove="1" noResize="1" noEditPoints="1" noAdjustHandles="1" noChangeArrowheads="1" noChangeShapeType="1"/>
          </p:cNvSpPr>
          <p:nvPr>
            <p:ph type="body" sz="quarter" idx="15"/>
          </p:nvPr>
        </p:nvSpPr>
        <p:spPr>
          <a:xfrm>
            <a:off x="6188156" y="5229338"/>
            <a:ext cx="2672591" cy="900000"/>
          </a:xfrm>
          <a:noFill/>
        </p:spPr>
        <p:txBody>
          <a:bodyPr lIns="0" tIns="0" rIns="0" bIns="0" anchor="t" anchorCtr="0">
            <a:noAutofit/>
          </a:bodyPr>
          <a:lstStyle>
            <a:lvl1pPr>
              <a:defRPr>
                <a:solidFill>
                  <a:schemeClr val="tx2"/>
                </a:solidFill>
              </a:defRPr>
            </a:lvl1pPr>
          </a:lstStyle>
          <a:p>
            <a:pPr lvl="0"/>
            <a:endParaRPr lang="en-US"/>
          </a:p>
        </p:txBody>
      </p:sp>
      <p:sp>
        <p:nvSpPr>
          <p:cNvPr id="15" name="text placeholder_02">
            <a:extLst>
              <a:ext uri="{FF2B5EF4-FFF2-40B4-BE49-F238E27FC236}">
                <a16:creationId xmlns:a16="http://schemas.microsoft.com/office/drawing/2014/main" id="{56C39C35-E7C5-C69C-307C-BD30E80EF1B0}"/>
              </a:ext>
            </a:extLst>
          </p:cNvPr>
          <p:cNvSpPr>
            <a:spLocks noGrp="1" noRot="1" noMove="1" noResize="1" noEditPoints="1" noAdjustHandles="1" noChangeArrowheads="1" noChangeShapeType="1"/>
          </p:cNvSpPr>
          <p:nvPr>
            <p:ph type="body" sz="quarter" idx="14"/>
          </p:nvPr>
        </p:nvSpPr>
        <p:spPr>
          <a:xfrm>
            <a:off x="3337092" y="5229338"/>
            <a:ext cx="2672591" cy="900000"/>
          </a:xfrm>
          <a:noFill/>
        </p:spPr>
        <p:txBody>
          <a:bodyPr lIns="0" tIns="0" rIns="0" bIns="0" anchor="t" anchorCtr="0">
            <a:noAutofit/>
          </a:bodyPr>
          <a:lstStyle>
            <a:lvl1pPr>
              <a:defRPr>
                <a:solidFill>
                  <a:schemeClr val="tx2"/>
                </a:solidFill>
              </a:defRPr>
            </a:lvl1pPr>
          </a:lstStyle>
          <a:p>
            <a:pPr lvl="0"/>
            <a:endParaRPr lang="en-US"/>
          </a:p>
        </p:txBody>
      </p:sp>
      <p:sp>
        <p:nvSpPr>
          <p:cNvPr id="14" name="text placeholder_01">
            <a:extLst>
              <a:ext uri="{FF2B5EF4-FFF2-40B4-BE49-F238E27FC236}">
                <a16:creationId xmlns:a16="http://schemas.microsoft.com/office/drawing/2014/main" id="{B92BE7B0-1E71-18DA-C572-909A863621A7}"/>
              </a:ext>
            </a:extLst>
          </p:cNvPr>
          <p:cNvSpPr>
            <a:spLocks noGrp="1" noRot="1" noMove="1" noResize="1" noEditPoints="1" noAdjustHandles="1" noChangeArrowheads="1" noChangeShapeType="1"/>
          </p:cNvSpPr>
          <p:nvPr>
            <p:ph type="body" sz="quarter" idx="13"/>
          </p:nvPr>
        </p:nvSpPr>
        <p:spPr>
          <a:xfrm>
            <a:off x="486028" y="5229338"/>
            <a:ext cx="2672591" cy="900000"/>
          </a:xfrm>
          <a:noFill/>
        </p:spPr>
        <p:txBody>
          <a:bodyPr lIns="0" tIns="0" rIns="0" bIns="0" anchor="t" anchorCtr="0">
            <a:noAutofit/>
          </a:bodyPr>
          <a:lstStyle>
            <a:lvl1pPr>
              <a:defRPr>
                <a:solidFill>
                  <a:schemeClr val="tx2"/>
                </a:solidFill>
              </a:defRPr>
            </a:lvl1pPr>
          </a:lstStyle>
          <a:p>
            <a:pPr lvl="0"/>
            <a:endParaRPr lang="en-US"/>
          </a:p>
        </p:txBody>
      </p:sp>
      <p:sp>
        <p:nvSpPr>
          <p:cNvPr id="5" name="picture placeholder">
            <a:extLst>
              <a:ext uri="{FF2B5EF4-FFF2-40B4-BE49-F238E27FC236}">
                <a16:creationId xmlns:a16="http://schemas.microsoft.com/office/drawing/2014/main" id="{B9E282B2-7F05-6FE6-4176-665EA74ABDA3}"/>
              </a:ext>
            </a:extLst>
          </p:cNvPr>
          <p:cNvSpPr>
            <a:spLocks noGrp="1" noRot="1" noMove="1" noResize="1" noEditPoints="1" noAdjustHandles="1" noChangeArrowheads="1" noChangeShapeType="1"/>
          </p:cNvSpPr>
          <p:nvPr>
            <p:ph type="pic" sz="quarter" idx="17" hasCustomPrompt="1"/>
          </p:nvPr>
        </p:nvSpPr>
        <p:spPr>
          <a:xfrm>
            <a:off x="485277" y="0"/>
            <a:ext cx="11224196" cy="4124247"/>
          </a:xfrm>
          <a:custGeom>
            <a:avLst/>
            <a:gdLst>
              <a:gd name="connsiteX0" fmla="*/ 8550302 w 11218353"/>
              <a:gd name="connsiteY0" fmla="*/ 0 h 4124247"/>
              <a:gd name="connsiteX1" fmla="*/ 11218353 w 11218353"/>
              <a:gd name="connsiteY1" fmla="*/ 0 h 4124247"/>
              <a:gd name="connsiteX2" fmla="*/ 11218353 w 11218353"/>
              <a:gd name="connsiteY2" fmla="*/ 4124247 h 4124247"/>
              <a:gd name="connsiteX3" fmla="*/ 8550302 w 11218353"/>
              <a:gd name="connsiteY3" fmla="*/ 4124247 h 4124247"/>
              <a:gd name="connsiteX4" fmla="*/ 5699176 w 11218353"/>
              <a:gd name="connsiteY4" fmla="*/ 0 h 4124247"/>
              <a:gd name="connsiteX5" fmla="*/ 8370302 w 11218353"/>
              <a:gd name="connsiteY5" fmla="*/ 0 h 4124247"/>
              <a:gd name="connsiteX6" fmla="*/ 8370302 w 11218353"/>
              <a:gd name="connsiteY6" fmla="*/ 4124247 h 4124247"/>
              <a:gd name="connsiteX7" fmla="*/ 5699176 w 11218353"/>
              <a:gd name="connsiteY7" fmla="*/ 4124247 h 4124247"/>
              <a:gd name="connsiteX8" fmla="*/ 2851143 w 11218353"/>
              <a:gd name="connsiteY8" fmla="*/ 0 h 4124247"/>
              <a:gd name="connsiteX9" fmla="*/ 5519176 w 11218353"/>
              <a:gd name="connsiteY9" fmla="*/ 0 h 4124247"/>
              <a:gd name="connsiteX10" fmla="*/ 5519176 w 11218353"/>
              <a:gd name="connsiteY10" fmla="*/ 4124247 h 4124247"/>
              <a:gd name="connsiteX11" fmla="*/ 2851143 w 11218353"/>
              <a:gd name="connsiteY11" fmla="*/ 4124247 h 4124247"/>
              <a:gd name="connsiteX12" fmla="*/ 0 w 11218353"/>
              <a:gd name="connsiteY12" fmla="*/ 0 h 4124247"/>
              <a:gd name="connsiteX13" fmla="*/ 2671143 w 11218353"/>
              <a:gd name="connsiteY13" fmla="*/ 0 h 4124247"/>
              <a:gd name="connsiteX14" fmla="*/ 2671143 w 11218353"/>
              <a:gd name="connsiteY14" fmla="*/ 4124247 h 4124247"/>
              <a:gd name="connsiteX15" fmla="*/ 0 w 11218353"/>
              <a:gd name="connsiteY15" fmla="*/ 4124247 h 412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8353" h="4124247">
                <a:moveTo>
                  <a:pt x="8550302" y="0"/>
                </a:moveTo>
                <a:lnTo>
                  <a:pt x="11218353" y="0"/>
                </a:lnTo>
                <a:lnTo>
                  <a:pt x="11218353" y="4124247"/>
                </a:lnTo>
                <a:lnTo>
                  <a:pt x="8550302" y="4124247"/>
                </a:lnTo>
                <a:close/>
                <a:moveTo>
                  <a:pt x="5699176" y="0"/>
                </a:moveTo>
                <a:lnTo>
                  <a:pt x="8370302" y="0"/>
                </a:lnTo>
                <a:lnTo>
                  <a:pt x="8370302" y="4124247"/>
                </a:lnTo>
                <a:lnTo>
                  <a:pt x="5699176" y="4124247"/>
                </a:lnTo>
                <a:close/>
                <a:moveTo>
                  <a:pt x="2851143" y="0"/>
                </a:moveTo>
                <a:lnTo>
                  <a:pt x="5519176" y="0"/>
                </a:lnTo>
                <a:lnTo>
                  <a:pt x="5519176" y="4124247"/>
                </a:lnTo>
                <a:lnTo>
                  <a:pt x="2851143" y="4124247"/>
                </a:lnTo>
                <a:close/>
                <a:moveTo>
                  <a:pt x="0" y="0"/>
                </a:moveTo>
                <a:lnTo>
                  <a:pt x="2671143" y="0"/>
                </a:lnTo>
                <a:lnTo>
                  <a:pt x="2671143" y="4124247"/>
                </a:lnTo>
                <a:lnTo>
                  <a:pt x="0" y="4124247"/>
                </a:lnTo>
                <a:close/>
              </a:path>
            </a:pathLst>
          </a:custGeom>
          <a:solidFill>
            <a:srgbClr val="F2F2F2"/>
          </a:solidFill>
        </p:spPr>
        <p:txBody>
          <a:bodyPr wrap="square" tIns="180000">
            <a:noAutofit/>
          </a:bodyPr>
          <a:lstStyle>
            <a:lvl1pPr algn="ctr">
              <a:defRPr sz="800">
                <a:solidFill>
                  <a:srgbClr val="ADADAD"/>
                </a:solidFill>
              </a:defRPr>
            </a:lvl1pPr>
          </a:lstStyle>
          <a:p>
            <a:r>
              <a:rPr lang="en-US"/>
              <a:t>CLICK ICON TO ADD PICTURE</a:t>
            </a:r>
          </a:p>
        </p:txBody>
      </p:sp>
    </p:spTree>
    <p:extLst>
      <p:ext uri="{BB962C8B-B14F-4D97-AF65-F5344CB8AC3E}">
        <p14:creationId xmlns:p14="http://schemas.microsoft.com/office/powerpoint/2010/main" val="280341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L - cover A.01 (red)">
    <p:spTree>
      <p:nvGrpSpPr>
        <p:cNvPr id="1" name=""/>
        <p:cNvGrpSpPr/>
        <p:nvPr/>
      </p:nvGrpSpPr>
      <p:grpSpPr>
        <a:xfrm>
          <a:off x="0" y="0"/>
          <a:ext cx="0" cy="0"/>
          <a:chOff x="0" y="0"/>
          <a:chExt cx="0" cy="0"/>
        </a:xfrm>
      </p:grpSpPr>
      <p:grpSp>
        <p:nvGrpSpPr>
          <p:cNvPr id="17" name="cornerstone + logo">
            <a:extLst>
              <a:ext uri="{FF2B5EF4-FFF2-40B4-BE49-F238E27FC236}">
                <a16:creationId xmlns:a16="http://schemas.microsoft.com/office/drawing/2014/main" id="{0E72A039-8B25-991C-85A6-F33DAEC7B7E0}"/>
              </a:ext>
            </a:extLst>
          </p:cNvPr>
          <p:cNvGrpSpPr>
            <a:grpSpLocks noGrp="1" noUngrp="1" noRot="1" noMove="1" noResize="1"/>
          </p:cNvGrpSpPr>
          <p:nvPr userDrawn="1"/>
        </p:nvGrpSpPr>
        <p:grpSpPr>
          <a:xfrm>
            <a:off x="0" y="-1"/>
            <a:ext cx="2931926" cy="2052548"/>
            <a:chOff x="0" y="-1"/>
            <a:chExt cx="2930400" cy="2052548"/>
          </a:xfrm>
          <a:solidFill>
            <a:schemeClr val="bg1"/>
          </a:solidFill>
        </p:grpSpPr>
        <p:sp>
          <p:nvSpPr>
            <p:cNvPr id="7" name="cornerstone">
              <a:extLst>
                <a:ext uri="{FF2B5EF4-FFF2-40B4-BE49-F238E27FC236}">
                  <a16:creationId xmlns:a16="http://schemas.microsoft.com/office/drawing/2014/main" id="{8CA9A5AF-F8B7-BEF1-20E0-2A92EACE1250}"/>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8" name="BDO logo">
              <a:extLst>
                <a:ext uri="{FF2B5EF4-FFF2-40B4-BE49-F238E27FC236}">
                  <a16:creationId xmlns:a16="http://schemas.microsoft.com/office/drawing/2014/main" id="{4C85D619-58E4-C524-52B2-7CA53EE307C9}"/>
                </a:ext>
              </a:extLst>
            </p:cNvPr>
            <p:cNvGrpSpPr>
              <a:grpSpLocks noGrp="1" noUngrp="1" noRot="1" noMove="1" noResize="1"/>
            </p:cNvGrpSpPr>
            <p:nvPr userDrawn="1"/>
          </p:nvGrpSpPr>
          <p:grpSpPr>
            <a:xfrm>
              <a:off x="359005" y="356471"/>
              <a:ext cx="970457" cy="372959"/>
              <a:chOff x="359004" y="356467"/>
              <a:chExt cx="970457" cy="372959"/>
            </a:xfrm>
            <a:grpFill/>
          </p:grpSpPr>
          <p:sp>
            <p:nvSpPr>
              <p:cNvPr id="9" name="Vrije vorm: vorm 8">
                <a:extLst>
                  <a:ext uri="{FF2B5EF4-FFF2-40B4-BE49-F238E27FC236}">
                    <a16:creationId xmlns:a16="http://schemas.microsoft.com/office/drawing/2014/main" id="{672FC413-4A0A-8229-C7D3-CA950641F230}"/>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0" name="Vrije vorm: vorm 9">
                <a:extLst>
                  <a:ext uri="{FF2B5EF4-FFF2-40B4-BE49-F238E27FC236}">
                    <a16:creationId xmlns:a16="http://schemas.microsoft.com/office/drawing/2014/main" id="{90303613-07BA-E1D4-5B7A-9E769B4FD841}"/>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EA584975-A25E-54C9-1191-5CF5843A5DF8}"/>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73791774-9F92-E5C2-F87E-B4DB8046069A}"/>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grp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A1FA7E07-12AF-BD07-E2DC-8B01B5ADD491}"/>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grpFill/>
              <a:ln w="12644" cap="flat">
                <a:noFill/>
                <a:prstDash val="solid"/>
                <a:miter/>
              </a:ln>
            </p:spPr>
            <p:txBody>
              <a:bodyPr rtlCol="0" anchor="ctr"/>
              <a:lstStyle/>
              <a:p>
                <a:endParaRPr lang="nl-NL" sz="1800"/>
              </a:p>
            </p:txBody>
          </p:sp>
        </p:grpSp>
      </p:grpSp>
      <p:sp>
        <p:nvSpPr>
          <p:cNvPr id="2" name="picture placeholder">
            <a:extLst>
              <a:ext uri="{FF2B5EF4-FFF2-40B4-BE49-F238E27FC236}">
                <a16:creationId xmlns:a16="http://schemas.microsoft.com/office/drawing/2014/main" id="{956FEEEB-2D75-00C5-7B25-01E21E79C30E}"/>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tIns="180000" rIns="486000" anchor="t" anchorCtr="0">
            <a:noAutofit/>
          </a:bodyPr>
          <a:lstStyle>
            <a:lvl1pPr algn="r">
              <a:defRPr sz="800">
                <a:solidFill>
                  <a:srgbClr val="B3B3B3"/>
                </a:solidFill>
              </a:defRPr>
            </a:lvl1pPr>
            <a:lvl2pPr marL="0" indent="0" algn="r">
              <a:buNone/>
              <a:defRPr sz="800" b="0">
                <a:solidFill>
                  <a:srgbClr val="333333"/>
                </a:solidFill>
              </a:defRPr>
            </a:lvl2pPr>
            <a:lvl3pPr marL="0" indent="0" algn="r">
              <a:buNone/>
              <a:defRPr sz="800" b="0">
                <a:solidFill>
                  <a:srgbClr val="333333"/>
                </a:solidFill>
              </a:defRPr>
            </a:lvl3pPr>
            <a:lvl4pPr marL="0" indent="0" algn="r">
              <a:buNone/>
              <a:defRPr sz="800" b="0">
                <a:solidFill>
                  <a:srgbClr val="333333"/>
                </a:solidFill>
              </a:defRPr>
            </a:lvl4pPr>
            <a:lvl5pPr marL="0" indent="0" algn="r">
              <a:buNone/>
              <a:defRPr sz="800" b="0">
                <a:solidFill>
                  <a:srgbClr val="333333"/>
                </a:solidFill>
              </a:defRPr>
            </a:lvl5pPr>
            <a:lvl6pPr marL="0" indent="0" algn="r">
              <a:buFont typeface="Arial" panose="020B0604020202020204" pitchFamily="34" charset="0"/>
              <a:buNone/>
              <a:defRPr sz="800" b="0">
                <a:solidFill>
                  <a:srgbClr val="333333"/>
                </a:solidFill>
              </a:defRPr>
            </a:lvl6pPr>
            <a:lvl7pPr marL="0" indent="0" algn="r">
              <a:buFont typeface="Arial" panose="020B0604020202020204" pitchFamily="34" charset="0"/>
              <a:buNone/>
              <a:defRPr sz="800" b="0">
                <a:solidFill>
                  <a:srgbClr val="333333"/>
                </a:solidFill>
              </a:defRPr>
            </a:lvl7pPr>
            <a:lvl8pPr marL="0" indent="0" algn="r">
              <a:buFont typeface="Arial" panose="020B0604020202020204" pitchFamily="34" charset="0"/>
              <a:buNone/>
              <a:defRPr sz="800" b="0">
                <a:solidFill>
                  <a:srgbClr val="333333"/>
                </a:solidFill>
              </a:defRPr>
            </a:lvl8pPr>
            <a:lvl9pPr marL="0" indent="0" algn="r">
              <a:buFont typeface="Arial" panose="020B0604020202020204" pitchFamily="34" charset="0"/>
              <a:buNone/>
              <a:defRPr sz="800" b="0">
                <a:solidFill>
                  <a:srgbClr val="333333"/>
                </a:solidFill>
              </a:defRPr>
            </a:lvl9pPr>
          </a:lstStyle>
          <a:p>
            <a:r>
              <a:rPr lang="en-US"/>
              <a:t>TO ADD A PICTURE: CLICK ICON or GO TO THE TOP MENU RIBBON AND CHOOSE ‘INSERT’ / ‘PICTURES’</a:t>
            </a:r>
          </a:p>
        </p:txBody>
      </p:sp>
      <p:sp>
        <p:nvSpPr>
          <p:cNvPr id="3" name="entity name placeholder">
            <a:extLst>
              <a:ext uri="{FF2B5EF4-FFF2-40B4-BE49-F238E27FC236}">
                <a16:creationId xmlns:a16="http://schemas.microsoft.com/office/drawing/2014/main" id="{541D6913-2331-BD0D-26DB-C4323DD5C8B9}"/>
              </a:ext>
            </a:extLst>
          </p:cNvPr>
          <p:cNvSpPr>
            <a:spLocks noGrp="1" noRot="1" noMove="1" noResize="1" noEditPoints="1" noAdjustHandles="1" noChangeArrowheads="1" noChangeShapeType="1"/>
          </p:cNvSpPr>
          <p:nvPr>
            <p:ph type="body" sz="quarter" idx="13" hasCustomPrompt="1"/>
          </p:nvPr>
        </p:nvSpPr>
        <p:spPr>
          <a:xfrm>
            <a:off x="6278400" y="417617"/>
            <a:ext cx="5432400" cy="276999"/>
          </a:xfrm>
        </p:spPr>
        <p:txBody>
          <a:bodyPr wrap="square">
            <a:spAutoFit/>
          </a:bodyPr>
          <a:lstStyle>
            <a:lvl1pPr marL="0" indent="0" algn="r">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Font typeface="Arial" panose="020B0604020202020204" pitchFamily="34" charset="0"/>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r>
              <a:rPr lang="en-US"/>
              <a:t>OPTIONAL: ENTITY NAME</a:t>
            </a:r>
          </a:p>
        </p:txBody>
      </p:sp>
      <p:sp>
        <p:nvSpPr>
          <p:cNvPr id="14" name="author placeholder">
            <a:extLst>
              <a:ext uri="{FF2B5EF4-FFF2-40B4-BE49-F238E27FC236}">
                <a16:creationId xmlns:a16="http://schemas.microsoft.com/office/drawing/2014/main" id="{35BCE26F-4794-313D-F737-F2696BB873BC}"/>
              </a:ext>
            </a:extLst>
          </p:cNvPr>
          <p:cNvSpPr>
            <a:spLocks noGrp="1" noRot="1" noMove="1" noResize="1" noEditPoints="1" noAdjustHandles="1" noChangeArrowheads="1" noChangeShapeType="1"/>
          </p:cNvSpPr>
          <p:nvPr>
            <p:ph type="body" sz="quarter" idx="11" hasCustomPrompt="1"/>
          </p:nvPr>
        </p:nvSpPr>
        <p:spPr>
          <a:xfrm>
            <a:off x="486027" y="5913894"/>
            <a:ext cx="5432400"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p>
        </p:txBody>
      </p:sp>
      <p:sp>
        <p:nvSpPr>
          <p:cNvPr id="15" name="subtitle placeholder">
            <a:extLst>
              <a:ext uri="{FF2B5EF4-FFF2-40B4-BE49-F238E27FC236}">
                <a16:creationId xmlns:a16="http://schemas.microsoft.com/office/drawing/2014/main" id="{EBFE6BE2-01F4-7AE0-1B13-A054E5CAFF51}"/>
              </a:ext>
            </a:extLst>
          </p:cNvPr>
          <p:cNvSpPr>
            <a:spLocks noGrp="1" noRot="1" noMove="1" noResize="1" noEditPoints="1" noAdjustHandles="1" noChangeArrowheads="1" noChangeShapeType="1"/>
          </p:cNvSpPr>
          <p:nvPr>
            <p:ph type="subTitle" idx="1"/>
          </p:nvPr>
        </p:nvSpPr>
        <p:spPr>
          <a:xfrm>
            <a:off x="486027"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16" name="title placeholder">
            <a:extLst>
              <a:ext uri="{FF2B5EF4-FFF2-40B4-BE49-F238E27FC236}">
                <a16:creationId xmlns:a16="http://schemas.microsoft.com/office/drawing/2014/main" id="{37FF58C9-F70A-7A04-37CF-93CFDEDF0892}"/>
              </a:ext>
            </a:extLst>
          </p:cNvPr>
          <p:cNvSpPr>
            <a:spLocks noGrp="1" noRot="1" noMove="1" noResize="1" noEditPoints="1" noAdjustHandles="1" noChangeArrowheads="1" noChangeShapeType="1"/>
          </p:cNvSpPr>
          <p:nvPr>
            <p:ph type="title"/>
          </p:nvPr>
        </p:nvSpPr>
        <p:spPr>
          <a:xfrm>
            <a:off x="486027"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1585243115"/>
      </p:ext>
    </p:extLst>
  </p:cSld>
  <p:clrMapOvr>
    <a:masterClrMapping/>
  </p:clrMapOvr>
  <p:extLst>
    <p:ext uri="{DCECCB84-F9BA-43D5-87BE-67443E8EF086}">
      <p15:sldGuideLst xmlns:p15="http://schemas.microsoft.com/office/powerpoint/2012/main">
        <p15:guide id="1" pos="3840">
          <p15:clr>
            <a:srgbClr val="FBAE40"/>
          </p15:clr>
        </p15:guide>
        <p15:guide id="2" pos="384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dex 5 items (joint picture)">
    <p:spTree>
      <p:nvGrpSpPr>
        <p:cNvPr id="1" name=""/>
        <p:cNvGrpSpPr/>
        <p:nvPr/>
      </p:nvGrpSpPr>
      <p:grpSpPr>
        <a:xfrm>
          <a:off x="0" y="0"/>
          <a:ext cx="0" cy="0"/>
          <a:chOff x="0" y="0"/>
          <a:chExt cx="0" cy="0"/>
        </a:xfrm>
      </p:grpSpPr>
      <p:sp>
        <p:nvSpPr>
          <p:cNvPr id="6" name="page # placeholder">
            <a:extLst>
              <a:ext uri="{FF2B5EF4-FFF2-40B4-BE49-F238E27FC236}">
                <a16:creationId xmlns:a16="http://schemas.microsoft.com/office/drawing/2014/main" id="{B733DD77-4D68-68D0-6D45-865479B1D0C0}"/>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F5DAC4B4-7B0A-D930-90E0-5E3997AA0E52}"/>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5" name="05">
            <a:extLst>
              <a:ext uri="{FF2B5EF4-FFF2-40B4-BE49-F238E27FC236}">
                <a16:creationId xmlns:a16="http://schemas.microsoft.com/office/drawing/2014/main" id="{AD6A2884-8919-F64D-FC17-36E2C1447716}"/>
              </a:ext>
            </a:extLst>
          </p:cNvPr>
          <p:cNvSpPr txBox="1">
            <a:spLocks noGrp="1" noRot="1" noMove="1" noResize="1" noEditPoints="1" noAdjustHandles="1" noChangeArrowheads="1" noChangeShapeType="1"/>
          </p:cNvSpPr>
          <p:nvPr userDrawn="1"/>
        </p:nvSpPr>
        <p:spPr>
          <a:xfrm>
            <a:off x="9608502" y="4124249"/>
            <a:ext cx="2099893"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05</a:t>
            </a:r>
            <a:endParaRPr lang="en-GB" sz="6000" b="1">
              <a:solidFill>
                <a:schemeClr val="accent1"/>
              </a:solidFill>
              <a:latin typeface="Trebuchet MS" panose="020B0603020202020204" pitchFamily="34" charset="0"/>
            </a:endParaRPr>
          </a:p>
        </p:txBody>
      </p:sp>
      <p:sp>
        <p:nvSpPr>
          <p:cNvPr id="11" name="04">
            <a:extLst>
              <a:ext uri="{FF2B5EF4-FFF2-40B4-BE49-F238E27FC236}">
                <a16:creationId xmlns:a16="http://schemas.microsoft.com/office/drawing/2014/main" id="{B5307645-3F29-15E5-9D13-618638049A3C}"/>
              </a:ext>
            </a:extLst>
          </p:cNvPr>
          <p:cNvSpPr txBox="1">
            <a:spLocks noGrp="1" noRot="1" noMove="1" noResize="1" noEditPoints="1" noAdjustHandles="1" noChangeArrowheads="1" noChangeShapeType="1"/>
          </p:cNvSpPr>
          <p:nvPr userDrawn="1"/>
        </p:nvSpPr>
        <p:spPr>
          <a:xfrm>
            <a:off x="7327694" y="4124249"/>
            <a:ext cx="2099893"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04</a:t>
            </a:r>
            <a:endParaRPr lang="en-GB" sz="6000" b="1">
              <a:solidFill>
                <a:schemeClr val="accent1"/>
              </a:solidFill>
              <a:latin typeface="Trebuchet MS" panose="020B0603020202020204" pitchFamily="34" charset="0"/>
            </a:endParaRPr>
          </a:p>
        </p:txBody>
      </p:sp>
      <p:sp>
        <p:nvSpPr>
          <p:cNvPr id="13" name="03">
            <a:extLst>
              <a:ext uri="{FF2B5EF4-FFF2-40B4-BE49-F238E27FC236}">
                <a16:creationId xmlns:a16="http://schemas.microsoft.com/office/drawing/2014/main" id="{38EF50B6-134B-B48F-294B-B8979802E060}"/>
              </a:ext>
            </a:extLst>
          </p:cNvPr>
          <p:cNvSpPr txBox="1">
            <a:spLocks noGrp="1" noRot="1" noMove="1" noResize="1" noEditPoints="1" noAdjustHandles="1" noChangeArrowheads="1" noChangeShapeType="1"/>
          </p:cNvSpPr>
          <p:nvPr userDrawn="1"/>
        </p:nvSpPr>
        <p:spPr>
          <a:xfrm>
            <a:off x="5046887" y="4124249"/>
            <a:ext cx="2099893"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03</a:t>
            </a:r>
            <a:endParaRPr lang="en-GB" sz="6000" b="1">
              <a:solidFill>
                <a:schemeClr val="accent1"/>
              </a:solidFill>
              <a:latin typeface="Trebuchet MS" panose="020B0603020202020204" pitchFamily="34" charset="0"/>
            </a:endParaRPr>
          </a:p>
        </p:txBody>
      </p:sp>
      <p:sp>
        <p:nvSpPr>
          <p:cNvPr id="12" name="02">
            <a:extLst>
              <a:ext uri="{FF2B5EF4-FFF2-40B4-BE49-F238E27FC236}">
                <a16:creationId xmlns:a16="http://schemas.microsoft.com/office/drawing/2014/main" id="{234D7BBB-AC0E-10CA-8CD6-BA58718143BC}"/>
              </a:ext>
            </a:extLst>
          </p:cNvPr>
          <p:cNvSpPr txBox="1">
            <a:spLocks noGrp="1" noRot="1" noMove="1" noResize="1" noEditPoints="1" noAdjustHandles="1" noChangeArrowheads="1" noChangeShapeType="1"/>
          </p:cNvSpPr>
          <p:nvPr userDrawn="1"/>
        </p:nvSpPr>
        <p:spPr>
          <a:xfrm>
            <a:off x="2766081" y="4124249"/>
            <a:ext cx="2099893"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02</a:t>
            </a:r>
            <a:endParaRPr lang="en-GB" sz="6000" b="1">
              <a:solidFill>
                <a:schemeClr val="accent1"/>
              </a:solidFill>
              <a:latin typeface="Trebuchet MS" panose="020B0603020202020204" pitchFamily="34" charset="0"/>
            </a:endParaRPr>
          </a:p>
        </p:txBody>
      </p:sp>
      <p:sp>
        <p:nvSpPr>
          <p:cNvPr id="10" name="01">
            <a:extLst>
              <a:ext uri="{FF2B5EF4-FFF2-40B4-BE49-F238E27FC236}">
                <a16:creationId xmlns:a16="http://schemas.microsoft.com/office/drawing/2014/main" id="{D4780C65-59E3-F680-F8D0-DED4CB25F6C0}"/>
              </a:ext>
            </a:extLst>
          </p:cNvPr>
          <p:cNvSpPr txBox="1">
            <a:spLocks noGrp="1" noRot="1" noMove="1" noResize="1" noEditPoints="1" noAdjustHandles="1" noChangeArrowheads="1" noChangeShapeType="1"/>
          </p:cNvSpPr>
          <p:nvPr userDrawn="1"/>
        </p:nvSpPr>
        <p:spPr>
          <a:xfrm>
            <a:off x="485275" y="4124249"/>
            <a:ext cx="2099893" cy="1105088"/>
          </a:xfrm>
          <a:prstGeom prst="rect">
            <a:avLst/>
          </a:prstGeom>
          <a:noFill/>
        </p:spPr>
        <p:txBody>
          <a:bodyPr wrap="square" lIns="0" tIns="90000" rIns="0" bIns="90000" rtlCol="0" anchor="t" anchorCtr="0">
            <a:spAutoFit/>
          </a:bodyPr>
          <a:lstStyle/>
          <a:p>
            <a:pPr marL="0" indent="0" algn="l">
              <a:buFont typeface="Arial" panose="020B0604020202020204" pitchFamily="34" charset="0"/>
              <a:buNone/>
            </a:pPr>
            <a:r>
              <a:rPr lang="en-US" sz="6000" b="1">
                <a:solidFill>
                  <a:schemeClr val="accent1"/>
                </a:solidFill>
                <a:latin typeface="Trebuchet MS" panose="020B0603020202020204" pitchFamily="34" charset="0"/>
              </a:rPr>
              <a:t>01</a:t>
            </a:r>
            <a:endParaRPr lang="en-GB" sz="6000" b="1">
              <a:solidFill>
                <a:schemeClr val="accent1"/>
              </a:solidFill>
              <a:latin typeface="Trebuchet MS" panose="020B0603020202020204" pitchFamily="34" charset="0"/>
            </a:endParaRPr>
          </a:p>
        </p:txBody>
      </p:sp>
      <p:sp>
        <p:nvSpPr>
          <p:cNvPr id="7" name="text placeholder_05">
            <a:extLst>
              <a:ext uri="{FF2B5EF4-FFF2-40B4-BE49-F238E27FC236}">
                <a16:creationId xmlns:a16="http://schemas.microsoft.com/office/drawing/2014/main" id="{F90B1F08-F66B-15E5-F142-529BA230DAB6}"/>
              </a:ext>
            </a:extLst>
          </p:cNvPr>
          <p:cNvSpPr>
            <a:spLocks noGrp="1" noRot="1" noMove="1" noResize="1" noEditPoints="1" noAdjustHandles="1" noChangeArrowheads="1" noChangeShapeType="1"/>
          </p:cNvSpPr>
          <p:nvPr>
            <p:ph type="body" sz="quarter" idx="22"/>
          </p:nvPr>
        </p:nvSpPr>
        <p:spPr>
          <a:xfrm>
            <a:off x="9610841" y="5229338"/>
            <a:ext cx="2099893" cy="900000"/>
          </a:xfrm>
          <a:noFill/>
        </p:spPr>
        <p:txBody>
          <a:bodyPr lIns="0" tIns="0" rIns="0" bIns="0" anchor="t" anchorCtr="0">
            <a:noAutofit/>
          </a:bodyPr>
          <a:lstStyle>
            <a:lvl1pPr>
              <a:defRPr>
                <a:solidFill>
                  <a:schemeClr val="tx2"/>
                </a:solidFill>
              </a:defRPr>
            </a:lvl1pPr>
          </a:lstStyle>
          <a:p>
            <a:pPr lvl="0"/>
            <a:endParaRPr lang="en-US"/>
          </a:p>
        </p:txBody>
      </p:sp>
      <p:sp>
        <p:nvSpPr>
          <p:cNvPr id="17" name="text placeholder_04">
            <a:extLst>
              <a:ext uri="{FF2B5EF4-FFF2-40B4-BE49-F238E27FC236}">
                <a16:creationId xmlns:a16="http://schemas.microsoft.com/office/drawing/2014/main" id="{60B12DA6-AD59-720F-7D85-596B2C0B8463}"/>
              </a:ext>
            </a:extLst>
          </p:cNvPr>
          <p:cNvSpPr>
            <a:spLocks noGrp="1" noRot="1" noMove="1" noResize="1" noEditPoints="1" noAdjustHandles="1" noChangeArrowheads="1" noChangeShapeType="1"/>
          </p:cNvSpPr>
          <p:nvPr>
            <p:ph type="body" sz="quarter" idx="16"/>
          </p:nvPr>
        </p:nvSpPr>
        <p:spPr>
          <a:xfrm>
            <a:off x="7329639" y="5229338"/>
            <a:ext cx="2099893" cy="900000"/>
          </a:xfrm>
          <a:noFill/>
        </p:spPr>
        <p:txBody>
          <a:bodyPr lIns="0" tIns="0" rIns="0" bIns="0" anchor="t" anchorCtr="0">
            <a:noAutofit/>
          </a:bodyPr>
          <a:lstStyle>
            <a:lvl1pPr>
              <a:defRPr>
                <a:solidFill>
                  <a:schemeClr val="tx2"/>
                </a:solidFill>
              </a:defRPr>
            </a:lvl1pPr>
          </a:lstStyle>
          <a:p>
            <a:pPr lvl="0"/>
            <a:endParaRPr lang="en-US"/>
          </a:p>
        </p:txBody>
      </p:sp>
      <p:sp>
        <p:nvSpPr>
          <p:cNvPr id="16" name="text placeholder_03">
            <a:extLst>
              <a:ext uri="{FF2B5EF4-FFF2-40B4-BE49-F238E27FC236}">
                <a16:creationId xmlns:a16="http://schemas.microsoft.com/office/drawing/2014/main" id="{CA5BEDBB-DA63-72EB-6D99-DDE2A4439235}"/>
              </a:ext>
            </a:extLst>
          </p:cNvPr>
          <p:cNvSpPr>
            <a:spLocks noGrp="1" noRot="1" noMove="1" noResize="1" noEditPoints="1" noAdjustHandles="1" noChangeArrowheads="1" noChangeShapeType="1"/>
          </p:cNvSpPr>
          <p:nvPr>
            <p:ph type="body" sz="quarter" idx="15"/>
          </p:nvPr>
        </p:nvSpPr>
        <p:spPr>
          <a:xfrm>
            <a:off x="5048435" y="5229338"/>
            <a:ext cx="2099893" cy="900000"/>
          </a:xfrm>
          <a:noFill/>
        </p:spPr>
        <p:txBody>
          <a:bodyPr lIns="0" tIns="0" rIns="0" bIns="0" anchor="t" anchorCtr="0">
            <a:noAutofit/>
          </a:bodyPr>
          <a:lstStyle>
            <a:lvl1pPr>
              <a:defRPr>
                <a:solidFill>
                  <a:schemeClr val="tx2"/>
                </a:solidFill>
              </a:defRPr>
            </a:lvl1pPr>
          </a:lstStyle>
          <a:p>
            <a:pPr lvl="0"/>
            <a:endParaRPr lang="en-US"/>
          </a:p>
        </p:txBody>
      </p:sp>
      <p:sp>
        <p:nvSpPr>
          <p:cNvPr id="15" name="text placeholder_02">
            <a:extLst>
              <a:ext uri="{FF2B5EF4-FFF2-40B4-BE49-F238E27FC236}">
                <a16:creationId xmlns:a16="http://schemas.microsoft.com/office/drawing/2014/main" id="{56C39C35-E7C5-C69C-307C-BD30E80EF1B0}"/>
              </a:ext>
            </a:extLst>
          </p:cNvPr>
          <p:cNvSpPr>
            <a:spLocks noGrp="1" noRot="1" noMove="1" noResize="1" noEditPoints="1" noAdjustHandles="1" noChangeArrowheads="1" noChangeShapeType="1"/>
          </p:cNvSpPr>
          <p:nvPr>
            <p:ph type="body" sz="quarter" idx="14"/>
          </p:nvPr>
        </p:nvSpPr>
        <p:spPr>
          <a:xfrm>
            <a:off x="2767232" y="5229338"/>
            <a:ext cx="2099893" cy="900000"/>
          </a:xfrm>
          <a:noFill/>
        </p:spPr>
        <p:txBody>
          <a:bodyPr lIns="0" tIns="0" rIns="0" bIns="0" anchor="t" anchorCtr="0">
            <a:noAutofit/>
          </a:bodyPr>
          <a:lstStyle>
            <a:lvl1pPr>
              <a:defRPr>
                <a:solidFill>
                  <a:schemeClr val="tx2"/>
                </a:solidFill>
              </a:defRPr>
            </a:lvl1pPr>
          </a:lstStyle>
          <a:p>
            <a:pPr lvl="0"/>
            <a:endParaRPr lang="en-US"/>
          </a:p>
        </p:txBody>
      </p:sp>
      <p:sp>
        <p:nvSpPr>
          <p:cNvPr id="14" name="text placeholder_01">
            <a:extLst>
              <a:ext uri="{FF2B5EF4-FFF2-40B4-BE49-F238E27FC236}">
                <a16:creationId xmlns:a16="http://schemas.microsoft.com/office/drawing/2014/main" id="{B92BE7B0-1E71-18DA-C572-909A863621A7}"/>
              </a:ext>
            </a:extLst>
          </p:cNvPr>
          <p:cNvSpPr>
            <a:spLocks noGrp="1" noRot="1" noMove="1" noResize="1" noEditPoints="1" noAdjustHandles="1" noChangeArrowheads="1" noChangeShapeType="1"/>
          </p:cNvSpPr>
          <p:nvPr>
            <p:ph type="body" sz="quarter" idx="13"/>
          </p:nvPr>
        </p:nvSpPr>
        <p:spPr>
          <a:xfrm>
            <a:off x="486028" y="5229338"/>
            <a:ext cx="2099893" cy="900000"/>
          </a:xfrm>
          <a:noFill/>
        </p:spPr>
        <p:txBody>
          <a:bodyPr lIns="0" tIns="0" rIns="0" bIns="0" anchor="t" anchorCtr="0">
            <a:noAutofit/>
          </a:bodyPr>
          <a:lstStyle>
            <a:lvl1pPr>
              <a:defRPr>
                <a:solidFill>
                  <a:schemeClr val="tx2"/>
                </a:solidFill>
              </a:defRPr>
            </a:lvl1pPr>
          </a:lstStyle>
          <a:p>
            <a:pPr lvl="0"/>
            <a:endParaRPr lang="en-US"/>
          </a:p>
        </p:txBody>
      </p:sp>
      <p:sp>
        <p:nvSpPr>
          <p:cNvPr id="8" name="picture placeholder">
            <a:extLst>
              <a:ext uri="{FF2B5EF4-FFF2-40B4-BE49-F238E27FC236}">
                <a16:creationId xmlns:a16="http://schemas.microsoft.com/office/drawing/2014/main" id="{1318529E-0054-DDAC-168B-93552E27954B}"/>
              </a:ext>
            </a:extLst>
          </p:cNvPr>
          <p:cNvSpPr>
            <a:spLocks noGrp="1" noRot="1" noMove="1" noResize="1" noEditPoints="1" noAdjustHandles="1" noChangeArrowheads="1" noChangeShapeType="1"/>
          </p:cNvSpPr>
          <p:nvPr>
            <p:ph type="pic" sz="quarter" idx="18" hasCustomPrompt="1"/>
          </p:nvPr>
        </p:nvSpPr>
        <p:spPr>
          <a:xfrm>
            <a:off x="485277" y="0"/>
            <a:ext cx="11223441" cy="4124247"/>
          </a:xfrm>
          <a:custGeom>
            <a:avLst/>
            <a:gdLst>
              <a:gd name="connsiteX0" fmla="*/ 9120395 w 11217599"/>
              <a:gd name="connsiteY0" fmla="*/ 0 h 4124247"/>
              <a:gd name="connsiteX1" fmla="*/ 11217599 w 11217599"/>
              <a:gd name="connsiteY1" fmla="*/ 0 h 4124247"/>
              <a:gd name="connsiteX2" fmla="*/ 11217599 w 11217599"/>
              <a:gd name="connsiteY2" fmla="*/ 4124247 h 4124247"/>
              <a:gd name="connsiteX3" fmla="*/ 9120395 w 11217599"/>
              <a:gd name="connsiteY3" fmla="*/ 4124247 h 4124247"/>
              <a:gd name="connsiteX4" fmla="*/ 6840002 w 11217599"/>
              <a:gd name="connsiteY4" fmla="*/ 0 h 4124247"/>
              <a:gd name="connsiteX5" fmla="*/ 8940395 w 11217599"/>
              <a:gd name="connsiteY5" fmla="*/ 0 h 4124247"/>
              <a:gd name="connsiteX6" fmla="*/ 8940395 w 11217599"/>
              <a:gd name="connsiteY6" fmla="*/ 4124247 h 4124247"/>
              <a:gd name="connsiteX7" fmla="*/ 6840002 w 11217599"/>
              <a:gd name="connsiteY7" fmla="*/ 4124247 h 4124247"/>
              <a:gd name="connsiteX8" fmla="*/ 4559610 w 11217599"/>
              <a:gd name="connsiteY8" fmla="*/ 0 h 4124247"/>
              <a:gd name="connsiteX9" fmla="*/ 6660002 w 11217599"/>
              <a:gd name="connsiteY9" fmla="*/ 0 h 4124247"/>
              <a:gd name="connsiteX10" fmla="*/ 6660002 w 11217599"/>
              <a:gd name="connsiteY10" fmla="*/ 4124247 h 4124247"/>
              <a:gd name="connsiteX11" fmla="*/ 4559610 w 11217599"/>
              <a:gd name="connsiteY11" fmla="*/ 4124247 h 4124247"/>
              <a:gd name="connsiteX12" fmla="*/ 2279219 w 11217599"/>
              <a:gd name="connsiteY12" fmla="*/ 0 h 4124247"/>
              <a:gd name="connsiteX13" fmla="*/ 4379610 w 11217599"/>
              <a:gd name="connsiteY13" fmla="*/ 0 h 4124247"/>
              <a:gd name="connsiteX14" fmla="*/ 4379610 w 11217599"/>
              <a:gd name="connsiteY14" fmla="*/ 4124247 h 4124247"/>
              <a:gd name="connsiteX15" fmla="*/ 2279219 w 11217599"/>
              <a:gd name="connsiteY15" fmla="*/ 4124247 h 4124247"/>
              <a:gd name="connsiteX16" fmla="*/ 0 w 11217599"/>
              <a:gd name="connsiteY16" fmla="*/ 0 h 4124247"/>
              <a:gd name="connsiteX17" fmla="*/ 2099219 w 11217599"/>
              <a:gd name="connsiteY17" fmla="*/ 0 h 4124247"/>
              <a:gd name="connsiteX18" fmla="*/ 2099219 w 11217599"/>
              <a:gd name="connsiteY18" fmla="*/ 4124247 h 4124247"/>
              <a:gd name="connsiteX19" fmla="*/ 0 w 11217599"/>
              <a:gd name="connsiteY19" fmla="*/ 4124247 h 412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17599" h="4124247">
                <a:moveTo>
                  <a:pt x="9120395" y="0"/>
                </a:moveTo>
                <a:lnTo>
                  <a:pt x="11217599" y="0"/>
                </a:lnTo>
                <a:lnTo>
                  <a:pt x="11217599" y="4124247"/>
                </a:lnTo>
                <a:lnTo>
                  <a:pt x="9120395" y="4124247"/>
                </a:lnTo>
                <a:close/>
                <a:moveTo>
                  <a:pt x="6840002" y="0"/>
                </a:moveTo>
                <a:lnTo>
                  <a:pt x="8940395" y="0"/>
                </a:lnTo>
                <a:lnTo>
                  <a:pt x="8940395" y="4124247"/>
                </a:lnTo>
                <a:lnTo>
                  <a:pt x="6840002" y="4124247"/>
                </a:lnTo>
                <a:close/>
                <a:moveTo>
                  <a:pt x="4559610" y="0"/>
                </a:moveTo>
                <a:lnTo>
                  <a:pt x="6660002" y="0"/>
                </a:lnTo>
                <a:lnTo>
                  <a:pt x="6660002" y="4124247"/>
                </a:lnTo>
                <a:lnTo>
                  <a:pt x="4559610" y="4124247"/>
                </a:lnTo>
                <a:close/>
                <a:moveTo>
                  <a:pt x="2279219" y="0"/>
                </a:moveTo>
                <a:lnTo>
                  <a:pt x="4379610" y="0"/>
                </a:lnTo>
                <a:lnTo>
                  <a:pt x="4379610" y="4124247"/>
                </a:lnTo>
                <a:lnTo>
                  <a:pt x="2279219" y="4124247"/>
                </a:lnTo>
                <a:close/>
                <a:moveTo>
                  <a:pt x="0" y="0"/>
                </a:moveTo>
                <a:lnTo>
                  <a:pt x="2099219" y="0"/>
                </a:lnTo>
                <a:lnTo>
                  <a:pt x="2099219" y="4124247"/>
                </a:lnTo>
                <a:lnTo>
                  <a:pt x="0" y="4124247"/>
                </a:lnTo>
                <a:close/>
              </a:path>
            </a:pathLst>
          </a:custGeom>
          <a:solidFill>
            <a:srgbClr val="F2F2F2"/>
          </a:solidFill>
        </p:spPr>
        <p:txBody>
          <a:bodyPr wrap="square" tIns="180000">
            <a:noAutofit/>
          </a:bodyPr>
          <a:lstStyle>
            <a:lvl1pPr algn="ctr">
              <a:defRPr sz="800">
                <a:solidFill>
                  <a:srgbClr val="ADADAD"/>
                </a:solidFill>
              </a:defRPr>
            </a:lvl1pPr>
          </a:lstStyle>
          <a:p>
            <a:r>
              <a:rPr lang="en-US"/>
              <a:t>CLICK ICON TO ADD PICTURE</a:t>
            </a:r>
          </a:p>
        </p:txBody>
      </p:sp>
    </p:spTree>
    <p:extLst>
      <p:ext uri="{BB962C8B-B14F-4D97-AF65-F5344CB8AC3E}">
        <p14:creationId xmlns:p14="http://schemas.microsoft.com/office/powerpoint/2010/main" val="447259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ex 5 items (blocks)">
    <p:spTree>
      <p:nvGrpSpPr>
        <p:cNvPr id="1" name=""/>
        <p:cNvGrpSpPr/>
        <p:nvPr/>
      </p:nvGrpSpPr>
      <p:grpSpPr>
        <a:xfrm>
          <a:off x="0" y="0"/>
          <a:ext cx="0" cy="0"/>
          <a:chOff x="0" y="0"/>
          <a:chExt cx="0" cy="0"/>
        </a:xfrm>
      </p:grpSpPr>
      <p:sp>
        <p:nvSpPr>
          <p:cNvPr id="2" name="page # placeholder">
            <a:extLst>
              <a:ext uri="{FF2B5EF4-FFF2-40B4-BE49-F238E27FC236}">
                <a16:creationId xmlns:a16="http://schemas.microsoft.com/office/drawing/2014/main" id="{4AB292F9-106C-97A3-8A56-469FEAA1206D}"/>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34" name="text placeholder_05">
            <a:extLst>
              <a:ext uri="{FF2B5EF4-FFF2-40B4-BE49-F238E27FC236}">
                <a16:creationId xmlns:a16="http://schemas.microsoft.com/office/drawing/2014/main" id="{0CBF589C-1F1F-162E-A0EE-ACA720404E9D}"/>
              </a:ext>
            </a:extLst>
          </p:cNvPr>
          <p:cNvSpPr>
            <a:spLocks noGrp="1" noRot="1" noMove="1" noResize="1" noEditPoints="1" noAdjustHandles="1" noChangeArrowheads="1" noChangeShapeType="1"/>
          </p:cNvSpPr>
          <p:nvPr>
            <p:ph type="body" sz="quarter" idx="46" hasCustomPrompt="1"/>
          </p:nvPr>
        </p:nvSpPr>
        <p:spPr>
          <a:xfrm>
            <a:off x="8205930" y="3540937"/>
            <a:ext cx="3501023" cy="2588400"/>
          </a:xfrm>
          <a:solidFill>
            <a:srgbClr val="EEF0F2"/>
          </a:solidFill>
        </p:spPr>
        <p:txBody>
          <a:bodyPr lIns="360000" tIns="360000" rIns="360000" bIns="360000" anchor="b" anchorCtr="0"/>
          <a:lstStyle>
            <a:lvl1pPr>
              <a:defRPr sz="1800" b="0">
                <a:solidFill>
                  <a:schemeClr val="tx2"/>
                </a:solidFill>
              </a:defRPr>
            </a:lvl1pPr>
            <a:lvl2pPr marL="0" indent="0" algn="l">
              <a:buNone/>
              <a:defRPr sz="1800" b="1">
                <a:solidFill>
                  <a:schemeClr val="accent1"/>
                </a:solidFill>
              </a:defRPr>
            </a:lvl2pPr>
            <a:lvl3pPr marL="0" indent="0" algn="l">
              <a:buNone/>
              <a:defRPr sz="1800" b="0">
                <a:solidFill>
                  <a:schemeClr val="accent1"/>
                </a:solidFill>
              </a:defRPr>
            </a:lvl3pPr>
            <a:lvl4pPr marL="0" indent="0" algn="l">
              <a:buNone/>
              <a:defRPr sz="1800" b="1">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r>
              <a:rPr lang="en-US"/>
              <a:t>Chapter title #5</a:t>
            </a:r>
          </a:p>
        </p:txBody>
      </p:sp>
      <p:sp>
        <p:nvSpPr>
          <p:cNvPr id="31" name="text placeholder_04">
            <a:extLst>
              <a:ext uri="{FF2B5EF4-FFF2-40B4-BE49-F238E27FC236}">
                <a16:creationId xmlns:a16="http://schemas.microsoft.com/office/drawing/2014/main" id="{0C4F41DF-435C-CED9-EF38-746A81139EDF}"/>
              </a:ext>
            </a:extLst>
          </p:cNvPr>
          <p:cNvSpPr>
            <a:spLocks noGrp="1" noRot="1" noMove="1" noResize="1" noEditPoints="1" noAdjustHandles="1" noChangeArrowheads="1" noChangeShapeType="1"/>
          </p:cNvSpPr>
          <p:nvPr>
            <p:ph type="body" sz="quarter" idx="45" hasCustomPrompt="1"/>
          </p:nvPr>
        </p:nvSpPr>
        <p:spPr>
          <a:xfrm>
            <a:off x="4350077" y="3540937"/>
            <a:ext cx="3501023" cy="2588400"/>
          </a:xfrm>
          <a:solidFill>
            <a:srgbClr val="EEF0F2"/>
          </a:solidFill>
        </p:spPr>
        <p:txBody>
          <a:bodyPr lIns="360000" tIns="360000" rIns="360000" bIns="360000" anchor="b" anchorCtr="0"/>
          <a:lstStyle>
            <a:lvl1pPr>
              <a:defRPr sz="1800" b="0">
                <a:solidFill>
                  <a:schemeClr val="tx2"/>
                </a:solidFill>
              </a:defRPr>
            </a:lvl1pPr>
            <a:lvl2pPr marL="0" indent="0" algn="l">
              <a:buNone/>
              <a:defRPr sz="1800" b="1">
                <a:solidFill>
                  <a:schemeClr val="accent1"/>
                </a:solidFill>
              </a:defRPr>
            </a:lvl2pPr>
            <a:lvl3pPr marL="0" indent="0" algn="l">
              <a:buNone/>
              <a:defRPr sz="1800" b="0">
                <a:solidFill>
                  <a:schemeClr val="accent1"/>
                </a:solidFill>
              </a:defRPr>
            </a:lvl3pPr>
            <a:lvl4pPr marL="0" indent="0" algn="l">
              <a:buNone/>
              <a:defRPr sz="1800" b="1">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r>
              <a:rPr lang="en-US"/>
              <a:t>Chapter title #4</a:t>
            </a:r>
          </a:p>
        </p:txBody>
      </p:sp>
      <p:sp>
        <p:nvSpPr>
          <p:cNvPr id="30" name="text placeholder_03">
            <a:extLst>
              <a:ext uri="{FF2B5EF4-FFF2-40B4-BE49-F238E27FC236}">
                <a16:creationId xmlns:a16="http://schemas.microsoft.com/office/drawing/2014/main" id="{77CB4D13-449A-A731-78B5-3098AB2DD531}"/>
              </a:ext>
            </a:extLst>
          </p:cNvPr>
          <p:cNvSpPr>
            <a:spLocks noGrp="1" noRot="1" noMove="1" noResize="1" noEditPoints="1" noAdjustHandles="1" noChangeArrowheads="1" noChangeShapeType="1"/>
          </p:cNvSpPr>
          <p:nvPr>
            <p:ph type="body" sz="quarter" idx="44" hasCustomPrompt="1"/>
          </p:nvPr>
        </p:nvSpPr>
        <p:spPr>
          <a:xfrm>
            <a:off x="490444" y="3540937"/>
            <a:ext cx="3501023" cy="2588400"/>
          </a:xfrm>
          <a:solidFill>
            <a:srgbClr val="EEF0F2"/>
          </a:solidFill>
        </p:spPr>
        <p:txBody>
          <a:bodyPr lIns="360000" tIns="360000" rIns="360000" bIns="360000" anchor="b" anchorCtr="0"/>
          <a:lstStyle>
            <a:lvl1pPr>
              <a:defRPr sz="1800">
                <a:solidFill>
                  <a:schemeClr val="tx2"/>
                </a:solidFill>
              </a:defRPr>
            </a:lvl1pPr>
            <a:lvl2pPr marL="0" indent="0" algn="l">
              <a:buNone/>
              <a:defRPr sz="1800" b="1">
                <a:solidFill>
                  <a:schemeClr val="accent1"/>
                </a:solidFill>
              </a:defRPr>
            </a:lvl2pPr>
            <a:lvl3pPr marL="0" indent="0" algn="l">
              <a:buNone/>
              <a:defRPr sz="1800" b="0">
                <a:solidFill>
                  <a:schemeClr val="accent1"/>
                </a:solidFill>
              </a:defRPr>
            </a:lvl3pPr>
            <a:lvl4pPr marL="0" indent="0" algn="l">
              <a:buNone/>
              <a:defRPr sz="1800" b="1">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a:solidFill>
                  <a:schemeClr val="tx2"/>
                </a:solidFill>
              </a:defRPr>
            </a:lvl7pPr>
            <a:lvl8pPr marL="0" indent="0" algn="l">
              <a:buFont typeface="Arial" panose="020B0604020202020204" pitchFamily="34" charset="0"/>
              <a:buNone/>
              <a:defRPr sz="1800">
                <a:solidFill>
                  <a:schemeClr val="tx2"/>
                </a:solidFill>
              </a:defRPr>
            </a:lvl8pPr>
            <a:lvl9pPr marL="0" indent="0" algn="l">
              <a:buFont typeface="Arial" panose="020B0604020202020204" pitchFamily="34" charset="0"/>
              <a:buNone/>
              <a:defRPr sz="1800">
                <a:solidFill>
                  <a:schemeClr val="tx2"/>
                </a:solidFill>
              </a:defRPr>
            </a:lvl9pPr>
          </a:lstStyle>
          <a:p>
            <a:pPr lvl="0"/>
            <a:r>
              <a:rPr lang="en-US"/>
              <a:t>Chapter title #3</a:t>
            </a:r>
          </a:p>
        </p:txBody>
      </p:sp>
      <p:sp>
        <p:nvSpPr>
          <p:cNvPr id="29" name="text placeholder_02">
            <a:extLst>
              <a:ext uri="{FF2B5EF4-FFF2-40B4-BE49-F238E27FC236}">
                <a16:creationId xmlns:a16="http://schemas.microsoft.com/office/drawing/2014/main" id="{448DA78B-7A58-2120-DF20-1B13EF89F793}"/>
              </a:ext>
            </a:extLst>
          </p:cNvPr>
          <p:cNvSpPr>
            <a:spLocks noGrp="1" noRot="1" noMove="1" noResize="1" noEditPoints="1" noAdjustHandles="1" noChangeArrowheads="1" noChangeShapeType="1"/>
          </p:cNvSpPr>
          <p:nvPr>
            <p:ph type="body" sz="quarter" idx="43" hasCustomPrompt="1"/>
          </p:nvPr>
        </p:nvSpPr>
        <p:spPr>
          <a:xfrm>
            <a:off x="8208673" y="593725"/>
            <a:ext cx="3501023" cy="2588400"/>
          </a:xfrm>
          <a:solidFill>
            <a:srgbClr val="EEF0F2"/>
          </a:solidFill>
        </p:spPr>
        <p:txBody>
          <a:bodyPr lIns="360000" tIns="360000" rIns="360000" bIns="360000" anchor="b" anchorCtr="0"/>
          <a:lstStyle>
            <a:lvl1pPr>
              <a:defRPr sz="1800" b="0">
                <a:solidFill>
                  <a:schemeClr val="tx2"/>
                </a:solidFill>
              </a:defRPr>
            </a:lvl1pPr>
            <a:lvl2pPr marL="0" indent="0" algn="l">
              <a:buNone/>
              <a:defRPr sz="1800" b="1">
                <a:solidFill>
                  <a:schemeClr val="accent1"/>
                </a:solidFill>
              </a:defRPr>
            </a:lvl2pPr>
            <a:lvl3pPr marL="0" indent="0" algn="l">
              <a:buNone/>
              <a:defRPr sz="1800" b="0">
                <a:solidFill>
                  <a:schemeClr val="accent1"/>
                </a:solidFill>
              </a:defRPr>
            </a:lvl3pPr>
            <a:lvl4pPr marL="0" indent="0" algn="l">
              <a:buNone/>
              <a:defRPr sz="1800" b="1">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r>
              <a:rPr lang="en-US"/>
              <a:t>Chapter title #2</a:t>
            </a:r>
          </a:p>
        </p:txBody>
      </p:sp>
      <p:sp>
        <p:nvSpPr>
          <p:cNvPr id="8" name="text placeholder_01">
            <a:extLst>
              <a:ext uri="{FF2B5EF4-FFF2-40B4-BE49-F238E27FC236}">
                <a16:creationId xmlns:a16="http://schemas.microsoft.com/office/drawing/2014/main" id="{7939DA6D-9B66-9DA3-CA19-ED4469BB9865}"/>
              </a:ext>
            </a:extLst>
          </p:cNvPr>
          <p:cNvSpPr>
            <a:spLocks noGrp="1" noRot="1" noMove="1" noResize="1" noEditPoints="1" noAdjustHandles="1" noChangeArrowheads="1" noChangeShapeType="1"/>
          </p:cNvSpPr>
          <p:nvPr>
            <p:ph type="body" sz="quarter" idx="14" hasCustomPrompt="1"/>
          </p:nvPr>
        </p:nvSpPr>
        <p:spPr>
          <a:xfrm>
            <a:off x="4349040" y="593725"/>
            <a:ext cx="3501023" cy="2588400"/>
          </a:xfrm>
          <a:solidFill>
            <a:srgbClr val="EEF0F2"/>
          </a:solidFill>
        </p:spPr>
        <p:txBody>
          <a:bodyPr lIns="360000" tIns="360000" rIns="360000" bIns="360000" anchor="b" anchorCtr="0"/>
          <a:lstStyle>
            <a:lvl1pPr>
              <a:defRPr sz="1800">
                <a:solidFill>
                  <a:schemeClr val="tx2"/>
                </a:solidFill>
              </a:defRPr>
            </a:lvl1pPr>
            <a:lvl2pPr marL="0" indent="0" algn="l">
              <a:buNone/>
              <a:defRPr sz="1800" b="1">
                <a:solidFill>
                  <a:schemeClr val="accent1"/>
                </a:solidFill>
              </a:defRPr>
            </a:lvl2pPr>
            <a:lvl3pPr marL="0" indent="0" algn="l">
              <a:buNone/>
              <a:defRPr sz="1800" b="0">
                <a:solidFill>
                  <a:schemeClr val="accent1"/>
                </a:solidFill>
              </a:defRPr>
            </a:lvl3pPr>
            <a:lvl4pPr marL="0" indent="0" algn="l">
              <a:buNone/>
              <a:defRPr sz="1800" b="1">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r>
              <a:rPr lang="en-US"/>
              <a:t>Chapter title #1</a:t>
            </a:r>
          </a:p>
        </p:txBody>
      </p:sp>
      <p:sp>
        <p:nvSpPr>
          <p:cNvPr id="26" name="circle placeholder_05">
            <a:extLst>
              <a:ext uri="{FF2B5EF4-FFF2-40B4-BE49-F238E27FC236}">
                <a16:creationId xmlns:a16="http://schemas.microsoft.com/office/drawing/2014/main" id="{12447588-E2FA-8B67-F73D-BF7407DD54F1}"/>
              </a:ext>
            </a:extLst>
          </p:cNvPr>
          <p:cNvSpPr>
            <a:spLocks noGrp="1" noRot="1" noChangeAspect="1" noMove="1" noResize="1" noEditPoints="1" noAdjustHandles="1" noChangeArrowheads="1" noChangeShapeType="1"/>
          </p:cNvSpPr>
          <p:nvPr>
            <p:ph type="body" sz="quarter" idx="41"/>
          </p:nvPr>
        </p:nvSpPr>
        <p:spPr>
          <a:xfrm>
            <a:off x="8564541" y="3901213"/>
            <a:ext cx="1008525"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3" name="circle placeholder_04">
            <a:extLst>
              <a:ext uri="{FF2B5EF4-FFF2-40B4-BE49-F238E27FC236}">
                <a16:creationId xmlns:a16="http://schemas.microsoft.com/office/drawing/2014/main" id="{D78D1C58-05BA-3075-8606-171142D294EC}"/>
              </a:ext>
            </a:extLst>
          </p:cNvPr>
          <p:cNvSpPr>
            <a:spLocks noGrp="1" noRot="1" noChangeAspect="1" noMove="1" noResize="1" noEditPoints="1" noAdjustHandles="1" noChangeArrowheads="1" noChangeShapeType="1"/>
          </p:cNvSpPr>
          <p:nvPr>
            <p:ph type="body" sz="quarter" idx="38"/>
          </p:nvPr>
        </p:nvSpPr>
        <p:spPr>
          <a:xfrm>
            <a:off x="4704908" y="3901213"/>
            <a:ext cx="1008525"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0" name="circle placeholder_03">
            <a:extLst>
              <a:ext uri="{FF2B5EF4-FFF2-40B4-BE49-F238E27FC236}">
                <a16:creationId xmlns:a16="http://schemas.microsoft.com/office/drawing/2014/main" id="{0DE867F3-1DCE-9DC0-9D7C-D55C332EBB7B}"/>
              </a:ext>
            </a:extLst>
          </p:cNvPr>
          <p:cNvSpPr>
            <a:spLocks noGrp="1" noRot="1" noChangeAspect="1" noMove="1" noResize="1" noEditPoints="1" noAdjustHandles="1" noChangeArrowheads="1" noChangeShapeType="1"/>
          </p:cNvSpPr>
          <p:nvPr>
            <p:ph type="body" sz="quarter" idx="35"/>
          </p:nvPr>
        </p:nvSpPr>
        <p:spPr>
          <a:xfrm>
            <a:off x="843886" y="3901213"/>
            <a:ext cx="1008525"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17" name="circle placeholder_02">
            <a:extLst>
              <a:ext uri="{FF2B5EF4-FFF2-40B4-BE49-F238E27FC236}">
                <a16:creationId xmlns:a16="http://schemas.microsoft.com/office/drawing/2014/main" id="{59862593-ED44-54C9-38E1-6A3ACE48B4B4}"/>
              </a:ext>
            </a:extLst>
          </p:cNvPr>
          <p:cNvSpPr>
            <a:spLocks noGrp="1" noRot="1" noChangeAspect="1" noMove="1" noResize="1" noEditPoints="1" noAdjustHandles="1" noChangeArrowheads="1" noChangeShapeType="1"/>
          </p:cNvSpPr>
          <p:nvPr>
            <p:ph type="body" sz="quarter" idx="32"/>
          </p:nvPr>
        </p:nvSpPr>
        <p:spPr>
          <a:xfrm>
            <a:off x="8568673" y="954000"/>
            <a:ext cx="1008525"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14" name="circle placeholder_01">
            <a:extLst>
              <a:ext uri="{FF2B5EF4-FFF2-40B4-BE49-F238E27FC236}">
                <a16:creationId xmlns:a16="http://schemas.microsoft.com/office/drawing/2014/main" id="{B87856A1-CE70-B131-7F63-07427F7919E7}"/>
              </a:ext>
            </a:extLst>
          </p:cNvPr>
          <p:cNvSpPr>
            <a:spLocks noGrp="1" noRot="1" noChangeAspect="1" noMove="1" noResize="1" noEditPoints="1" noAdjustHandles="1" noChangeArrowheads="1" noChangeShapeType="1"/>
          </p:cNvSpPr>
          <p:nvPr>
            <p:ph type="body" sz="quarter" idx="30"/>
          </p:nvPr>
        </p:nvSpPr>
        <p:spPr>
          <a:xfrm>
            <a:off x="4707651" y="954000"/>
            <a:ext cx="1008525"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3" name="icon placeholder_05">
            <a:extLst>
              <a:ext uri="{FF2B5EF4-FFF2-40B4-BE49-F238E27FC236}">
                <a16:creationId xmlns:a16="http://schemas.microsoft.com/office/drawing/2014/main" id="{8DCACE26-362E-83A1-E07B-08065876A447}"/>
              </a:ext>
            </a:extLst>
          </p:cNvPr>
          <p:cNvSpPr>
            <a:spLocks noGrp="1" noRot="1" noChangeAspect="1" noMove="1" noResize="1" noEditPoints="1" noAdjustHandles="1" noChangeArrowheads="1" noChangeShapeType="1"/>
          </p:cNvSpPr>
          <p:nvPr>
            <p:ph type="pic" sz="quarter" idx="47" hasCustomPrompt="1"/>
          </p:nvPr>
        </p:nvSpPr>
        <p:spPr>
          <a:xfrm>
            <a:off x="8672597" y="4009213"/>
            <a:ext cx="792413" cy="792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5" name="icon placeholder_04">
            <a:extLst>
              <a:ext uri="{FF2B5EF4-FFF2-40B4-BE49-F238E27FC236}">
                <a16:creationId xmlns:a16="http://schemas.microsoft.com/office/drawing/2014/main" id="{F2A5B24F-5C57-5C7F-850B-CB901FD22792}"/>
              </a:ext>
            </a:extLst>
          </p:cNvPr>
          <p:cNvSpPr>
            <a:spLocks noGrp="1" noRot="1" noChangeAspect="1" noMove="1" noResize="1" noEditPoints="1" noAdjustHandles="1" noChangeArrowheads="1" noChangeShapeType="1"/>
          </p:cNvSpPr>
          <p:nvPr>
            <p:ph type="pic" sz="quarter" idx="48" hasCustomPrompt="1"/>
          </p:nvPr>
        </p:nvSpPr>
        <p:spPr>
          <a:xfrm>
            <a:off x="4812964" y="4009213"/>
            <a:ext cx="792413" cy="792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7" name="icon placeholder_03">
            <a:extLst>
              <a:ext uri="{FF2B5EF4-FFF2-40B4-BE49-F238E27FC236}">
                <a16:creationId xmlns:a16="http://schemas.microsoft.com/office/drawing/2014/main" id="{3DE32F03-6AE5-4E7A-0524-1283C1E4B350}"/>
              </a:ext>
            </a:extLst>
          </p:cNvPr>
          <p:cNvSpPr>
            <a:spLocks noGrp="1" noRot="1" noChangeAspect="1" noMove="1" noResize="1" noEditPoints="1" noAdjustHandles="1" noChangeArrowheads="1" noChangeShapeType="1"/>
          </p:cNvSpPr>
          <p:nvPr>
            <p:ph type="pic" sz="quarter" idx="49" hasCustomPrompt="1"/>
          </p:nvPr>
        </p:nvSpPr>
        <p:spPr>
          <a:xfrm>
            <a:off x="951942" y="4009213"/>
            <a:ext cx="792413" cy="792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9" name="icon placeholder_02">
            <a:extLst>
              <a:ext uri="{FF2B5EF4-FFF2-40B4-BE49-F238E27FC236}">
                <a16:creationId xmlns:a16="http://schemas.microsoft.com/office/drawing/2014/main" id="{DD54E218-A1BE-A9AC-65D4-2524F04B0352}"/>
              </a:ext>
            </a:extLst>
          </p:cNvPr>
          <p:cNvSpPr>
            <a:spLocks noGrp="1" noRot="1" noChangeAspect="1" noMove="1" noResize="1" noEditPoints="1" noAdjustHandles="1" noChangeArrowheads="1" noChangeShapeType="1"/>
          </p:cNvSpPr>
          <p:nvPr>
            <p:ph type="pic" sz="quarter" idx="50" hasCustomPrompt="1"/>
          </p:nvPr>
        </p:nvSpPr>
        <p:spPr>
          <a:xfrm>
            <a:off x="8676729" y="1062000"/>
            <a:ext cx="792413" cy="792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10" name="icon placeholder_01">
            <a:extLst>
              <a:ext uri="{FF2B5EF4-FFF2-40B4-BE49-F238E27FC236}">
                <a16:creationId xmlns:a16="http://schemas.microsoft.com/office/drawing/2014/main" id="{1C22622A-BEB9-79C7-8A19-405439BE17B8}"/>
              </a:ext>
            </a:extLst>
          </p:cNvPr>
          <p:cNvSpPr>
            <a:spLocks noGrp="1" noRot="1" noChangeAspect="1" noMove="1" noResize="1" noEditPoints="1" noAdjustHandles="1" noChangeArrowheads="1" noChangeShapeType="1"/>
          </p:cNvSpPr>
          <p:nvPr>
            <p:ph type="pic" sz="quarter" idx="40" hasCustomPrompt="1"/>
          </p:nvPr>
        </p:nvSpPr>
        <p:spPr>
          <a:xfrm>
            <a:off x="4815707" y="1062000"/>
            <a:ext cx="792413" cy="792000"/>
          </a:xfrm>
          <a:prstGeom prst="ellipse">
            <a:avLst/>
          </a:prstGeom>
          <a:noFill/>
          <a:ln w="36000">
            <a:noFill/>
          </a:ln>
        </p:spPr>
        <p:txBody>
          <a:bodyPr anchor="ctr"/>
          <a:lstStyle>
            <a:lvl1pPr algn="ctr">
              <a:defRPr sz="800">
                <a:solidFill>
                  <a:srgbClr val="ADADAD"/>
                </a:solidFill>
              </a:defRPr>
            </a:lvl1pPr>
          </a:lstStyle>
          <a:p>
            <a:r>
              <a:rPr lang="en-US"/>
              <a:t>ADD ICON</a:t>
            </a:r>
            <a:endParaRPr lang="en-GB"/>
          </a:p>
        </p:txBody>
      </p:sp>
      <p:sp>
        <p:nvSpPr>
          <p:cNvPr id="28" name="title placeholder">
            <a:extLst>
              <a:ext uri="{FF2B5EF4-FFF2-40B4-BE49-F238E27FC236}">
                <a16:creationId xmlns:a16="http://schemas.microsoft.com/office/drawing/2014/main" id="{F862A99C-F9B7-E3E2-B474-1C945E114C43}"/>
              </a:ext>
            </a:extLst>
          </p:cNvPr>
          <p:cNvSpPr>
            <a:spLocks noGrp="1" noRot="1" noMove="1" noResize="1" noEditPoints="1" noAdjustHandles="1" noChangeArrowheads="1" noChangeShapeType="1"/>
          </p:cNvSpPr>
          <p:nvPr>
            <p:ph type="title"/>
          </p:nvPr>
        </p:nvSpPr>
        <p:spPr>
          <a:xfrm>
            <a:off x="486029" y="593726"/>
            <a:ext cx="3500672" cy="2588399"/>
          </a:xfrm>
        </p:spPr>
        <p:txBody>
          <a:bodyPr bIns="360000" anchor="b" anchorCtr="0">
            <a:noAutofit/>
          </a:bodyPr>
          <a:lstStyle/>
          <a:p>
            <a:pPr lvl="0"/>
            <a:endParaRPr lang="en-US"/>
          </a:p>
        </p:txBody>
      </p:sp>
    </p:spTree>
    <p:extLst>
      <p:ext uri="{BB962C8B-B14F-4D97-AF65-F5344CB8AC3E}">
        <p14:creationId xmlns:p14="http://schemas.microsoft.com/office/powerpoint/2010/main" val="2131562436"/>
      </p:ext>
    </p:extLst>
  </p:cSld>
  <p:clrMapOvr>
    <a:masterClrMapping/>
  </p:clrMapOvr>
  <p:extLst>
    <p:ext uri="{DCECCB84-F9BA-43D5-87BE-67443E8EF086}">
      <p15:sldGuideLst xmlns:p15="http://schemas.microsoft.com/office/powerpoint/2012/main">
        <p15:guide id="1" pos="2738">
          <p15:clr>
            <a:srgbClr val="FBAE40"/>
          </p15:clr>
        </p15:guide>
        <p15:guide id="2" pos="4943">
          <p15:clr>
            <a:srgbClr val="FBAE40"/>
          </p15:clr>
        </p15:guide>
        <p15:guide id="3" pos="2510">
          <p15:clr>
            <a:srgbClr val="FBAE40"/>
          </p15:clr>
        </p15:guide>
        <p15:guide id="4" pos="516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7" name="page # placeholder">
            <a:extLst>
              <a:ext uri="{FF2B5EF4-FFF2-40B4-BE49-F238E27FC236}">
                <a16:creationId xmlns:a16="http://schemas.microsoft.com/office/drawing/2014/main" id="{561D4AB5-3140-7D94-140F-AD0D11CE50A8}"/>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8" name="text placeholder">
            <a:extLst>
              <a:ext uri="{FF2B5EF4-FFF2-40B4-BE49-F238E27FC236}">
                <a16:creationId xmlns:a16="http://schemas.microsoft.com/office/drawing/2014/main" id="{3E94C006-82F4-A3A9-0DCF-649B69B7D9A4}"/>
              </a:ext>
            </a:extLst>
          </p:cNvPr>
          <p:cNvSpPr>
            <a:spLocks noGrp="1" noRot="1" noMove="1" noResize="1" noEditPoints="1" noAdjustHandles="1" noChangeArrowheads="1" noChangeShapeType="1"/>
          </p:cNvSpPr>
          <p:nvPr>
            <p:ph type="body" sz="quarter" idx="13" hasCustomPrompt="1"/>
          </p:nvPr>
        </p:nvSpPr>
        <p:spPr>
          <a:xfrm>
            <a:off x="486029" y="1712913"/>
            <a:ext cx="11224705"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2" name="Title 1">
            <a:extLst>
              <a:ext uri="{FF2B5EF4-FFF2-40B4-BE49-F238E27FC236}">
                <a16:creationId xmlns:a16="http://schemas.microsoft.com/office/drawing/2014/main" id="{65F8E122-3883-FB55-0CBA-30E74362CC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1714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1 column + cornerstone">
    <p:spTree>
      <p:nvGrpSpPr>
        <p:cNvPr id="1" name=""/>
        <p:cNvGrpSpPr/>
        <p:nvPr/>
      </p:nvGrpSpPr>
      <p:grpSpPr>
        <a:xfrm>
          <a:off x="0" y="0"/>
          <a:ext cx="0" cy="0"/>
          <a:chOff x="0" y="0"/>
          <a:chExt cx="0" cy="0"/>
        </a:xfrm>
      </p:grpSpPr>
      <p:sp>
        <p:nvSpPr>
          <p:cNvPr id="2" name="cornerstone">
            <a:extLst>
              <a:ext uri="{FF2B5EF4-FFF2-40B4-BE49-F238E27FC236}">
                <a16:creationId xmlns:a16="http://schemas.microsoft.com/office/drawing/2014/main" id="{A54BDA40-5E1D-7326-D19D-850EED58854C}"/>
              </a:ext>
            </a:extLst>
          </p:cNvPr>
          <p:cNvSpPr>
            <a:spLocks noGrp="1" noRot="1" noMove="1" noResize="1" noEditPoints="1" noAdjustHandles="1" noChangeArrowheads="1" noChangeShapeType="1"/>
          </p:cNvSpPr>
          <p:nvPr userDrawn="1"/>
        </p:nvSpPr>
        <p:spPr>
          <a:xfrm>
            <a:off x="4887486" y="1712913"/>
            <a:ext cx="7310864" cy="514508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F2F2F2"/>
          </a:solidFill>
          <a:ln w="12644" cap="flat">
            <a:noFill/>
            <a:prstDash val="solid"/>
            <a:miter/>
          </a:ln>
        </p:spPr>
        <p:txBody>
          <a:bodyPr rtlCol="0" anchor="ctr"/>
          <a:lstStyle/>
          <a:p>
            <a:endParaRPr lang="nl-NL" sz="1800"/>
          </a:p>
        </p:txBody>
      </p:sp>
      <p:sp>
        <p:nvSpPr>
          <p:cNvPr id="12" name="copyright placeholder">
            <a:extLst>
              <a:ext uri="{FF2B5EF4-FFF2-40B4-BE49-F238E27FC236}">
                <a16:creationId xmlns:a16="http://schemas.microsoft.com/office/drawing/2014/main" id="{1F24A303-8E97-84B8-8895-F49307F60006}"/>
              </a:ext>
            </a:extLst>
          </p:cNvPr>
          <p:cNvSpPr>
            <a:spLocks noGrp="1" noRot="1" noMove="1" noResize="1" noEditPoints="1" noAdjustHandles="1" noChangeArrowheads="1" noChangeShapeType="1"/>
          </p:cNvSpPr>
          <p:nvPr>
            <p:ph type="body" sz="quarter" idx="16" hasCustomPrompt="1"/>
          </p:nvPr>
        </p:nvSpPr>
        <p:spPr>
          <a:xfrm>
            <a:off x="10875099" y="6501416"/>
            <a:ext cx="835635" cy="360000"/>
          </a:xfrm>
        </p:spPr>
        <p:txBody>
          <a:bodyPr anchor="ctr" anchorCtr="0"/>
          <a:lstStyle>
            <a:lvl1pPr algn="r">
              <a:defRPr sz="800">
                <a:solidFill>
                  <a:srgbClr val="ADADAD"/>
                </a:solidFill>
              </a:defRPr>
            </a:lvl1pPr>
          </a:lstStyle>
          <a:p>
            <a:pPr lvl="0"/>
            <a:r>
              <a:rPr lang="nl-NL"/>
              <a:t>© BDO</a:t>
            </a:r>
          </a:p>
        </p:txBody>
      </p:sp>
      <p:sp>
        <p:nvSpPr>
          <p:cNvPr id="7" name="page # placeholder">
            <a:extLst>
              <a:ext uri="{FF2B5EF4-FFF2-40B4-BE49-F238E27FC236}">
                <a16:creationId xmlns:a16="http://schemas.microsoft.com/office/drawing/2014/main" id="{7889A0CE-B52E-DFE4-BCE5-D83997D304F4}"/>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9" name="text placeholder">
            <a:extLst>
              <a:ext uri="{FF2B5EF4-FFF2-40B4-BE49-F238E27FC236}">
                <a16:creationId xmlns:a16="http://schemas.microsoft.com/office/drawing/2014/main" id="{BA925BCB-4E14-96B8-0C2E-6BC344AA6A5B}"/>
              </a:ext>
            </a:extLst>
          </p:cNvPr>
          <p:cNvSpPr>
            <a:spLocks noGrp="1" noRot="1" noMove="1" noResize="1" noEditPoints="1" noAdjustHandles="1" noChangeArrowheads="1" noChangeShapeType="1"/>
          </p:cNvSpPr>
          <p:nvPr>
            <p:ph type="body" sz="quarter" idx="13" hasCustomPrompt="1"/>
          </p:nvPr>
        </p:nvSpPr>
        <p:spPr>
          <a:xfrm>
            <a:off x="486029" y="1712913"/>
            <a:ext cx="11224705"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65789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page # placeholder">
            <a:extLst>
              <a:ext uri="{FF2B5EF4-FFF2-40B4-BE49-F238E27FC236}">
                <a16:creationId xmlns:a16="http://schemas.microsoft.com/office/drawing/2014/main" id="{13570A88-350B-40D4-1CD0-A1EF7C74ED2E}"/>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8" name="text placeholder_02">
            <a:extLst>
              <a:ext uri="{FF2B5EF4-FFF2-40B4-BE49-F238E27FC236}">
                <a16:creationId xmlns:a16="http://schemas.microsoft.com/office/drawing/2014/main" id="{7939DA6D-9B66-9DA3-CA19-ED4469BB9865}"/>
              </a:ext>
            </a:extLst>
          </p:cNvPr>
          <p:cNvSpPr>
            <a:spLocks noGrp="1" noRot="1" noMove="1" noResize="1" noEditPoints="1" noAdjustHandles="1" noChangeArrowheads="1" noChangeShapeType="1"/>
          </p:cNvSpPr>
          <p:nvPr>
            <p:ph type="body" sz="quarter" idx="14" hasCustomPrompt="1"/>
          </p:nvPr>
        </p:nvSpPr>
        <p:spPr>
          <a:xfrm>
            <a:off x="6277395" y="1712913"/>
            <a:ext cx="5432077" cy="4411852"/>
          </a:xfrm>
        </p:spPr>
        <p:txBody>
          <a:bodyPr/>
          <a:lstStyle>
            <a:lvl6pPr>
              <a:defRPr b="1"/>
            </a:lvl6p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7" name="text placeholder_01">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9" y="1712913"/>
            <a:ext cx="5432077" cy="4411852"/>
          </a:xfrm>
        </p:spPr>
        <p:txBody>
          <a:bodyPr/>
          <a:lstStyle>
            <a:lvl6pPr>
              <a:defRPr b="1"/>
            </a:lvl6p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1808910882"/>
      </p:ext>
    </p:extLst>
  </p:cSld>
  <p:clrMapOvr>
    <a:masterClrMapping/>
  </p:clrMapOvr>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olumns + background">
    <p:spTree>
      <p:nvGrpSpPr>
        <p:cNvPr id="1" name=""/>
        <p:cNvGrpSpPr/>
        <p:nvPr/>
      </p:nvGrpSpPr>
      <p:grpSpPr>
        <a:xfrm>
          <a:off x="0" y="0"/>
          <a:ext cx="0" cy="0"/>
          <a:chOff x="0" y="0"/>
          <a:chExt cx="0" cy="0"/>
        </a:xfrm>
      </p:grpSpPr>
      <p:sp>
        <p:nvSpPr>
          <p:cNvPr id="10" name="page # placeholder">
            <a:extLst>
              <a:ext uri="{FF2B5EF4-FFF2-40B4-BE49-F238E27FC236}">
                <a16:creationId xmlns:a16="http://schemas.microsoft.com/office/drawing/2014/main" id="{5CAF9B7C-D273-515D-2361-B186C89683F1}"/>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2" name="picture placeholder">
            <a:extLst>
              <a:ext uri="{FF2B5EF4-FFF2-40B4-BE49-F238E27FC236}">
                <a16:creationId xmlns:a16="http://schemas.microsoft.com/office/drawing/2014/main" id="{56C05228-2070-17DB-CBBC-29DEEEC5427D}"/>
              </a:ext>
            </a:extLst>
          </p:cNvPr>
          <p:cNvSpPr>
            <a:spLocks noGrp="1" noRot="1" noMove="1" noResize="1" noEditPoints="1" noAdjustHandles="1" noChangeArrowheads="1" noChangeShapeType="1"/>
          </p:cNvSpPr>
          <p:nvPr>
            <p:ph type="pic" sz="quarter" idx="15" hasCustomPrompt="1"/>
          </p:nvPr>
        </p:nvSpPr>
        <p:spPr>
          <a:xfrm>
            <a:off x="1" y="1712913"/>
            <a:ext cx="12198350" cy="4411852"/>
          </a:xfrm>
          <a:solidFill>
            <a:srgbClr val="F2F2F2"/>
          </a:solidFill>
        </p:spPr>
        <p:txBody>
          <a:bodyPr tIns="180000" anchor="t" anchorCtr="0"/>
          <a:lstStyle>
            <a:lvl1pPr algn="ctr">
              <a:defRPr sz="800">
                <a:solidFill>
                  <a:schemeClr val="accent2">
                    <a:lumMod val="60000"/>
                    <a:lumOff val="40000"/>
                  </a:schemeClr>
                </a:solidFill>
              </a:defRPr>
            </a:lvl1pPr>
          </a:lstStyle>
          <a:p>
            <a:r>
              <a:rPr lang="en-US"/>
              <a:t>CLICK ICON TO ADD PICTURE</a:t>
            </a:r>
          </a:p>
        </p:txBody>
      </p:sp>
      <p:sp>
        <p:nvSpPr>
          <p:cNvPr id="8" name="text placeholder_02">
            <a:extLst>
              <a:ext uri="{FF2B5EF4-FFF2-40B4-BE49-F238E27FC236}">
                <a16:creationId xmlns:a16="http://schemas.microsoft.com/office/drawing/2014/main" id="{7939DA6D-9B66-9DA3-CA19-ED4469BB9865}"/>
              </a:ext>
            </a:extLst>
          </p:cNvPr>
          <p:cNvSpPr>
            <a:spLocks noGrp="1" noRot="1" noMove="1" noResize="1" noEditPoints="1" noAdjustHandles="1" noChangeArrowheads="1" noChangeShapeType="1"/>
          </p:cNvSpPr>
          <p:nvPr>
            <p:ph type="body" sz="quarter" idx="14" hasCustomPrompt="1"/>
          </p:nvPr>
        </p:nvSpPr>
        <p:spPr>
          <a:xfrm>
            <a:off x="6277395" y="2073600"/>
            <a:ext cx="5432077" cy="3693600"/>
          </a:xfrm>
          <a:solidFill>
            <a:schemeClr val="bg1">
              <a:alpha val="80000"/>
            </a:schemeClr>
          </a:solidFill>
        </p:spPr>
        <p:txBody>
          <a:bodyPr lIns="180000" tIns="180000" rIns="180000" bIns="180000"/>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7" name="text placeholder_01">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8" y="2073600"/>
            <a:ext cx="5432077" cy="3693600"/>
          </a:xfrm>
          <a:solidFill>
            <a:schemeClr val="bg1">
              <a:alpha val="80000"/>
            </a:schemeClr>
          </a:solidFill>
        </p:spPr>
        <p:txBody>
          <a:bodyPr lIns="180000" tIns="180000" rIns="180000" bIns="180000"/>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975129887"/>
      </p:ext>
    </p:extLst>
  </p:cSld>
  <p:clrMapOvr>
    <a:masterClrMapping/>
  </p:clrMapOvr>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9" name="page # placeholder">
            <a:extLst>
              <a:ext uri="{FF2B5EF4-FFF2-40B4-BE49-F238E27FC236}">
                <a16:creationId xmlns:a16="http://schemas.microsoft.com/office/drawing/2014/main" id="{5D409A04-D7E1-70BB-EFB7-2FAE55E15257}"/>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2" name="text placeholder_03">
            <a:extLst>
              <a:ext uri="{FF2B5EF4-FFF2-40B4-BE49-F238E27FC236}">
                <a16:creationId xmlns:a16="http://schemas.microsoft.com/office/drawing/2014/main" id="{4EE668BC-139D-D804-B29C-CF10407CD94D}"/>
              </a:ext>
            </a:extLst>
          </p:cNvPr>
          <p:cNvSpPr>
            <a:spLocks noGrp="1" noRot="1" noMove="1" noResize="1" noEditPoints="1" noAdjustHandles="1" noChangeArrowheads="1" noChangeShapeType="1"/>
          </p:cNvSpPr>
          <p:nvPr>
            <p:ph type="body" sz="quarter" idx="15" hasCustomPrompt="1"/>
          </p:nvPr>
        </p:nvSpPr>
        <p:spPr>
          <a:xfrm>
            <a:off x="8212052" y="1712913"/>
            <a:ext cx="3501023"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8" name="text placeholder_02">
            <a:extLst>
              <a:ext uri="{FF2B5EF4-FFF2-40B4-BE49-F238E27FC236}">
                <a16:creationId xmlns:a16="http://schemas.microsoft.com/office/drawing/2014/main" id="{7939DA6D-9B66-9DA3-CA19-ED4469BB9865}"/>
              </a:ext>
            </a:extLst>
          </p:cNvPr>
          <p:cNvSpPr>
            <a:spLocks noGrp="1" noRot="1" noMove="1" noResize="1" noEditPoints="1" noAdjustHandles="1" noChangeArrowheads="1" noChangeShapeType="1"/>
          </p:cNvSpPr>
          <p:nvPr>
            <p:ph type="body" sz="quarter" idx="14" hasCustomPrompt="1"/>
          </p:nvPr>
        </p:nvSpPr>
        <p:spPr>
          <a:xfrm>
            <a:off x="4349040" y="1712913"/>
            <a:ext cx="3501023"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7" name="text placeholder_01">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9" y="1712913"/>
            <a:ext cx="3501023" cy="4411852"/>
          </a:xfrm>
        </p:spPr>
        <p:txBody>
          <a:bodyPr/>
          <a:lstStyle>
            <a:lvl3pPr marL="540000" indent="-270000">
              <a:buSzPct val="100000"/>
              <a:buFont typeface="Trebuchet MS" panose="020B0603020202020204" pitchFamily="34" charset="0"/>
              <a:buChar char="•"/>
              <a:defRPr/>
            </a:lvl3p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166873551"/>
      </p:ext>
    </p:extLst>
  </p:cSld>
  <p:clrMapOvr>
    <a:masterClrMapping/>
  </p:clrMapOvr>
  <p:extLst>
    <p:ext uri="{DCECCB84-F9BA-43D5-87BE-67443E8EF086}">
      <p15:sldGuideLst xmlns:p15="http://schemas.microsoft.com/office/powerpoint/2012/main">
        <p15:guide id="1" pos="2738">
          <p15:clr>
            <a:srgbClr val="FBAE40"/>
          </p15:clr>
        </p15:guide>
        <p15:guide id="2" pos="4943">
          <p15:clr>
            <a:srgbClr val="FBAE40"/>
          </p15:clr>
        </p15:guide>
        <p15:guide id="3" pos="2510">
          <p15:clr>
            <a:srgbClr val="FBAE40"/>
          </p15:clr>
        </p15:guide>
        <p15:guide id="4" pos="516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ckground (FS) + text field">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B931FE2-43E2-1901-F98C-F93E60296B77}"/>
              </a:ext>
            </a:extLst>
          </p:cNvPr>
          <p:cNvSpPr>
            <a:spLocks noGrp="1" noRot="1" noMove="1" noResize="1" noEditPoints="1" noAdjustHandles="1" noChangeArrowheads="1" noChangeShapeType="1"/>
          </p:cNvSpPr>
          <p:nvPr>
            <p:ph type="pic" sz="quarter" idx="14" hasCustomPrompt="1"/>
          </p:nvPr>
        </p:nvSpPr>
        <p:spPr>
          <a:xfrm>
            <a:off x="1" y="0"/>
            <a:ext cx="12198350" cy="6858000"/>
          </a:xfrm>
          <a:solidFill>
            <a:srgbClr val="F2F2F2"/>
          </a:solidFill>
        </p:spPr>
        <p:txBody>
          <a:bodyPr tIns="180000" rIns="360000" anchor="t" anchorCtr="0"/>
          <a:lstStyle>
            <a:lvl1pPr algn="r">
              <a:defRPr sz="800">
                <a:solidFill>
                  <a:srgbClr val="ADADAD"/>
                </a:solidFill>
              </a:defRPr>
            </a:lvl1pPr>
          </a:lstStyle>
          <a:p>
            <a:r>
              <a:rPr lang="en-US"/>
              <a:t>CLICK ICON TO ADD PICTURE</a:t>
            </a:r>
          </a:p>
        </p:txBody>
      </p:sp>
      <p:sp>
        <p:nvSpPr>
          <p:cNvPr id="9" name="copyright">
            <a:extLst>
              <a:ext uri="{FF2B5EF4-FFF2-40B4-BE49-F238E27FC236}">
                <a16:creationId xmlns:a16="http://schemas.microsoft.com/office/drawing/2014/main" id="{46069359-FDF3-8D1C-F7EC-DCC2711A2C32}"/>
              </a:ext>
            </a:extLst>
          </p:cNvPr>
          <p:cNvSpPr>
            <a:spLocks noGrp="1" noRot="1" noMove="1" noResize="1" noEditPoints="1" noAdjustHandles="1" noChangeArrowheads="1" noChangeShapeType="1"/>
          </p:cNvSpPr>
          <p:nvPr userDrawn="1"/>
        </p:nvSpPr>
        <p:spPr>
          <a:xfrm>
            <a:off x="10875820" y="6498000"/>
            <a:ext cx="8372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gn="r"/>
            <a:r>
              <a:rPr lang="nl-NL" sz="800" b="0" i="0">
                <a:solidFill>
                  <a:srgbClr val="ADADAD"/>
                </a:solidFill>
                <a:effectLst/>
                <a:latin typeface="Trebuchet MS" panose="020B0603020202020204" pitchFamily="34" charset="0"/>
              </a:rPr>
              <a:t>© </a:t>
            </a:r>
            <a:r>
              <a:rPr lang="nl-NL" sz="800">
                <a:solidFill>
                  <a:srgbClr val="ADADAD"/>
                </a:solidFill>
                <a:latin typeface="Trebuchet MS" panose="020B0603020202020204" pitchFamily="34" charset="0"/>
              </a:rPr>
              <a:t>BDO</a:t>
            </a:r>
          </a:p>
        </p:txBody>
      </p:sp>
      <p:sp>
        <p:nvSpPr>
          <p:cNvPr id="5" name="page # placeholder">
            <a:extLst>
              <a:ext uri="{FF2B5EF4-FFF2-40B4-BE49-F238E27FC236}">
                <a16:creationId xmlns:a16="http://schemas.microsoft.com/office/drawing/2014/main" id="{3CFF9D3D-7EE8-5B05-7C67-CBF544BC5D68}"/>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8" y="593725"/>
            <a:ext cx="3501023" cy="5531040"/>
          </a:xfrm>
          <a:solidFill>
            <a:schemeClr val="bg1">
              <a:alpha val="80000"/>
            </a:schemeClr>
          </a:solidFill>
        </p:spPr>
        <p:txBody>
          <a:bodyPr lIns="180000" tIns="180000" rIns="180000" bIns="180000"/>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Tree>
    <p:extLst>
      <p:ext uri="{BB962C8B-B14F-4D97-AF65-F5344CB8AC3E}">
        <p14:creationId xmlns:p14="http://schemas.microsoft.com/office/powerpoint/2010/main" val="96312617"/>
      </p:ext>
    </p:extLst>
  </p:cSld>
  <p:clrMapOvr>
    <a:masterClrMapping/>
  </p:clrMapOvr>
  <p:extLst>
    <p:ext uri="{DCECCB84-F9BA-43D5-87BE-67443E8EF086}">
      <p15:sldGuideLst xmlns:p15="http://schemas.microsoft.com/office/powerpoint/2012/main">
        <p15:guide id="1" pos="2738">
          <p15:clr>
            <a:srgbClr val="FBAE40"/>
          </p15:clr>
        </p15:guide>
        <p15:guide id="3" pos="251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100%">
    <p:spTree>
      <p:nvGrpSpPr>
        <p:cNvPr id="1" name=""/>
        <p:cNvGrpSpPr/>
        <p:nvPr/>
      </p:nvGrpSpPr>
      <p:grpSpPr>
        <a:xfrm>
          <a:off x="0" y="0"/>
          <a:ext cx="0" cy="0"/>
          <a:chOff x="0" y="0"/>
          <a:chExt cx="0" cy="0"/>
        </a:xfrm>
      </p:grpSpPr>
      <p:sp>
        <p:nvSpPr>
          <p:cNvPr id="8" name="page # placeholder">
            <a:extLst>
              <a:ext uri="{FF2B5EF4-FFF2-40B4-BE49-F238E27FC236}">
                <a16:creationId xmlns:a16="http://schemas.microsoft.com/office/drawing/2014/main" id="{A324B75A-5D0E-492F-4C20-887CB63EC618}"/>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2" name="picture placeholder">
            <a:extLst>
              <a:ext uri="{FF2B5EF4-FFF2-40B4-BE49-F238E27FC236}">
                <a16:creationId xmlns:a16="http://schemas.microsoft.com/office/drawing/2014/main" id="{8BE2BB2A-CEBC-6D24-DBA6-3F7399B6B98D}"/>
              </a:ext>
            </a:extLst>
          </p:cNvPr>
          <p:cNvSpPr>
            <a:spLocks noGrp="1" noRot="1" noMove="1" noResize="1" noEditPoints="1" noAdjustHandles="1" noChangeArrowheads="1" noChangeShapeType="1"/>
          </p:cNvSpPr>
          <p:nvPr>
            <p:ph type="pic" sz="quarter" idx="14" hasCustomPrompt="1"/>
          </p:nvPr>
        </p:nvSpPr>
        <p:spPr>
          <a:xfrm>
            <a:off x="486029" y="1712913"/>
            <a:ext cx="11224706" cy="4411852"/>
          </a:xfrm>
          <a:solidFill>
            <a:srgbClr val="F2F2F2"/>
          </a:solidFill>
        </p:spPr>
        <p:txBody>
          <a:bodyPr tIns="180000" anchor="t" anchorCtr="0"/>
          <a:lstStyle>
            <a:lvl1pPr algn="ctr">
              <a:defRPr sz="800">
                <a:solidFill>
                  <a:srgbClr val="ADADAD"/>
                </a:solidFill>
              </a:defRPr>
            </a:lvl1pPr>
          </a:lstStyle>
          <a:p>
            <a:r>
              <a:rPr lang="en-US"/>
              <a:t>CLICK ICON TO ADD PICTURE</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4087164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67%">
    <p:spTree>
      <p:nvGrpSpPr>
        <p:cNvPr id="1" name=""/>
        <p:cNvGrpSpPr/>
        <p:nvPr/>
      </p:nvGrpSpPr>
      <p:grpSpPr>
        <a:xfrm>
          <a:off x="0" y="0"/>
          <a:ext cx="0" cy="0"/>
          <a:chOff x="0" y="0"/>
          <a:chExt cx="0" cy="0"/>
        </a:xfrm>
      </p:grpSpPr>
      <p:sp>
        <p:nvSpPr>
          <p:cNvPr id="8" name="page # placeholder">
            <a:extLst>
              <a:ext uri="{FF2B5EF4-FFF2-40B4-BE49-F238E27FC236}">
                <a16:creationId xmlns:a16="http://schemas.microsoft.com/office/drawing/2014/main" id="{4859B80D-3460-C31C-544A-7FBE12985859}"/>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10" name="picture placeholder">
            <a:extLst>
              <a:ext uri="{FF2B5EF4-FFF2-40B4-BE49-F238E27FC236}">
                <a16:creationId xmlns:a16="http://schemas.microsoft.com/office/drawing/2014/main" id="{EB931FE2-43E2-1901-F98C-F93E60296B77}"/>
              </a:ext>
            </a:extLst>
          </p:cNvPr>
          <p:cNvSpPr>
            <a:spLocks noGrp="1" noRot="1" noMove="1" noResize="1" noEditPoints="1" noAdjustHandles="1" noChangeArrowheads="1" noChangeShapeType="1"/>
          </p:cNvSpPr>
          <p:nvPr>
            <p:ph type="pic" sz="quarter" idx="14" hasCustomPrompt="1"/>
          </p:nvPr>
        </p:nvSpPr>
        <p:spPr>
          <a:xfrm>
            <a:off x="4348840" y="1712913"/>
            <a:ext cx="7361895" cy="4411852"/>
          </a:xfrm>
          <a:solidFill>
            <a:srgbClr val="F2F2F2"/>
          </a:solidFill>
        </p:spPr>
        <p:txBody>
          <a:bodyPr tIns="180000" anchor="t" anchorCtr="0"/>
          <a:lstStyle>
            <a:lvl1pPr algn="ctr">
              <a:defRPr sz="800">
                <a:solidFill>
                  <a:srgbClr val="ADADAD"/>
                </a:solidFill>
              </a:defRPr>
            </a:lvl1pPr>
          </a:lstStyle>
          <a:p>
            <a:r>
              <a:rPr lang="en-US"/>
              <a:t>CLICK ICON TO ADD PICTURE</a:t>
            </a:r>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9" y="1712913"/>
            <a:ext cx="3501023"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3798742698"/>
      </p:ext>
    </p:extLst>
  </p:cSld>
  <p:clrMapOvr>
    <a:masterClrMapping/>
  </p:clrMapOvr>
  <p:extLst>
    <p:ext uri="{DCECCB84-F9BA-43D5-87BE-67443E8EF086}">
      <p15:sldGuideLst xmlns:p15="http://schemas.microsoft.com/office/powerpoint/2012/main">
        <p15:guide id="1" pos="2738">
          <p15:clr>
            <a:srgbClr val="FBAE40"/>
          </p15:clr>
        </p15:guide>
        <p15:guide id="3" pos="25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L - cover A.02 (red)">
    <p:spTree>
      <p:nvGrpSpPr>
        <p:cNvPr id="1" name=""/>
        <p:cNvGrpSpPr/>
        <p:nvPr/>
      </p:nvGrpSpPr>
      <p:grpSpPr>
        <a:xfrm>
          <a:off x="0" y="0"/>
          <a:ext cx="0" cy="0"/>
          <a:chOff x="0" y="0"/>
          <a:chExt cx="0" cy="0"/>
        </a:xfrm>
      </p:grpSpPr>
      <p:grpSp>
        <p:nvGrpSpPr>
          <p:cNvPr id="3" name="cornerstone + logo">
            <a:extLst>
              <a:ext uri="{FF2B5EF4-FFF2-40B4-BE49-F238E27FC236}">
                <a16:creationId xmlns:a16="http://schemas.microsoft.com/office/drawing/2014/main" id="{F79D1A39-D8CA-30DC-7AAE-5ED5A39F57F8}"/>
              </a:ext>
            </a:extLst>
          </p:cNvPr>
          <p:cNvGrpSpPr>
            <a:grpSpLocks noGrp="1" noUngrp="1" noRot="1" noMove="1" noResize="1"/>
          </p:cNvGrpSpPr>
          <p:nvPr userDrawn="1"/>
        </p:nvGrpSpPr>
        <p:grpSpPr>
          <a:xfrm>
            <a:off x="0" y="-1"/>
            <a:ext cx="2931926" cy="2052548"/>
            <a:chOff x="0" y="-1"/>
            <a:chExt cx="2930400" cy="2052548"/>
          </a:xfrm>
        </p:grpSpPr>
        <p:sp>
          <p:nvSpPr>
            <p:cNvPr id="4" name="cornerstone">
              <a:extLst>
                <a:ext uri="{FF2B5EF4-FFF2-40B4-BE49-F238E27FC236}">
                  <a16:creationId xmlns:a16="http://schemas.microsoft.com/office/drawing/2014/main" id="{3E5AA622-DAC3-F57C-B111-D90B37FBFE0A}"/>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6" name="BDO logo">
              <a:extLst>
                <a:ext uri="{FF2B5EF4-FFF2-40B4-BE49-F238E27FC236}">
                  <a16:creationId xmlns:a16="http://schemas.microsoft.com/office/drawing/2014/main" id="{0BFE6912-802F-4391-5BFE-42509A29DBD3}"/>
                </a:ext>
              </a:extLst>
            </p:cNvPr>
            <p:cNvGrpSpPr>
              <a:grpSpLocks noGrp="1" noUngrp="1" noRot="1" noMove="1" noResize="1"/>
            </p:cNvGrpSpPr>
            <p:nvPr userDrawn="1"/>
          </p:nvGrpSpPr>
          <p:grpSpPr>
            <a:xfrm>
              <a:off x="359005" y="356471"/>
              <a:ext cx="970457" cy="372959"/>
              <a:chOff x="359004" y="356467"/>
              <a:chExt cx="970457" cy="372959"/>
            </a:xfrm>
          </p:grpSpPr>
          <p:sp>
            <p:nvSpPr>
              <p:cNvPr id="15" name="Vrije vorm: vorm 14">
                <a:extLst>
                  <a:ext uri="{FF2B5EF4-FFF2-40B4-BE49-F238E27FC236}">
                    <a16:creationId xmlns:a16="http://schemas.microsoft.com/office/drawing/2014/main" id="{119797E4-A408-5116-16B8-BF1940AD3A0A}"/>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6" name="Vrije vorm: vorm 15">
                <a:extLst>
                  <a:ext uri="{FF2B5EF4-FFF2-40B4-BE49-F238E27FC236}">
                    <a16:creationId xmlns:a16="http://schemas.microsoft.com/office/drawing/2014/main" id="{A2D38882-96B6-8F39-CA29-7EC79404F79D}"/>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7" name="Vrije vorm: vorm 16">
                <a:extLst>
                  <a:ext uri="{FF2B5EF4-FFF2-40B4-BE49-F238E27FC236}">
                    <a16:creationId xmlns:a16="http://schemas.microsoft.com/office/drawing/2014/main" id="{76C69F91-FE66-6344-535D-EA37FAC5ED54}"/>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19" name="Vrije vorm: vorm 18">
                <a:extLst>
                  <a:ext uri="{FF2B5EF4-FFF2-40B4-BE49-F238E27FC236}">
                    <a16:creationId xmlns:a16="http://schemas.microsoft.com/office/drawing/2014/main" id="{0818011B-233E-D52D-49B1-939FEF425DF5}"/>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0" name="Vrije vorm: vorm 19">
                <a:extLst>
                  <a:ext uri="{FF2B5EF4-FFF2-40B4-BE49-F238E27FC236}">
                    <a16:creationId xmlns:a16="http://schemas.microsoft.com/office/drawing/2014/main" id="{14EE4837-BE60-C190-49C5-62C4292B3A4D}"/>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18" name="picture placeholder">
            <a:extLst>
              <a:ext uri="{FF2B5EF4-FFF2-40B4-BE49-F238E27FC236}">
                <a16:creationId xmlns:a16="http://schemas.microsoft.com/office/drawing/2014/main" id="{D98D9F98-C242-1C1A-8B7C-0959E559D3A3}"/>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tIns="180000" rIns="486000" anchor="t" anchorCtr="0">
            <a:noAutofit/>
          </a:bodyPr>
          <a:lstStyle>
            <a:lvl1pPr algn="r">
              <a:defRPr sz="800">
                <a:solidFill>
                  <a:srgbClr val="B3B3B3"/>
                </a:solidFill>
              </a:defRPr>
            </a:lvl1pPr>
            <a:lvl2pPr marL="0" indent="0" algn="r">
              <a:buNone/>
              <a:defRPr sz="800" b="0">
                <a:solidFill>
                  <a:srgbClr val="B3B3B3"/>
                </a:solidFill>
              </a:defRPr>
            </a:lvl2pPr>
            <a:lvl3pPr marL="0" indent="0" algn="r">
              <a:buNone/>
              <a:defRPr sz="800" b="0">
                <a:solidFill>
                  <a:srgbClr val="333333"/>
                </a:solidFill>
              </a:defRPr>
            </a:lvl3pPr>
            <a:lvl4pPr marL="0" indent="0" algn="r">
              <a:buNone/>
              <a:defRPr sz="800" b="0">
                <a:solidFill>
                  <a:srgbClr val="333333"/>
                </a:solidFill>
              </a:defRPr>
            </a:lvl4pPr>
            <a:lvl5pPr marL="0" indent="0" algn="r">
              <a:buNone/>
              <a:defRPr sz="800" b="0">
                <a:solidFill>
                  <a:srgbClr val="333333"/>
                </a:solidFill>
              </a:defRPr>
            </a:lvl5pPr>
            <a:lvl6pPr marL="0" indent="0" algn="r">
              <a:buFont typeface="Arial" panose="020B0604020202020204" pitchFamily="34" charset="0"/>
              <a:buNone/>
              <a:defRPr sz="800" b="0">
                <a:solidFill>
                  <a:srgbClr val="333333"/>
                </a:solidFill>
              </a:defRPr>
            </a:lvl6pPr>
            <a:lvl7pPr marL="0" indent="0" algn="r">
              <a:buFont typeface="Arial" panose="020B0604020202020204" pitchFamily="34" charset="0"/>
              <a:buNone/>
              <a:defRPr sz="800" b="0">
                <a:solidFill>
                  <a:srgbClr val="333333"/>
                </a:solidFill>
              </a:defRPr>
            </a:lvl7pPr>
            <a:lvl8pPr marL="0" indent="0" algn="r">
              <a:buFont typeface="Arial" panose="020B0604020202020204" pitchFamily="34" charset="0"/>
              <a:buNone/>
              <a:defRPr sz="800" b="0">
                <a:solidFill>
                  <a:srgbClr val="333333"/>
                </a:solidFill>
              </a:defRPr>
            </a:lvl8pPr>
            <a:lvl9pPr marL="0" indent="0" algn="r">
              <a:buFont typeface="Arial" panose="020B0604020202020204" pitchFamily="34" charset="0"/>
              <a:buNone/>
              <a:defRPr sz="800" b="0">
                <a:solidFill>
                  <a:srgbClr val="333333"/>
                </a:solidFill>
              </a:defRPr>
            </a:lvl9pPr>
          </a:lstStyle>
          <a:p>
            <a:r>
              <a:rPr lang="en-US"/>
              <a:t>TO ADD A PICTURE: CLICK ICON or GO TO THE TOP MENU RIBBON AND CHOOSE ‘INSERT’ / ‘PICTURES’</a:t>
            </a:r>
          </a:p>
        </p:txBody>
      </p:sp>
      <p:sp>
        <p:nvSpPr>
          <p:cNvPr id="2" name="entity name placeholder">
            <a:extLst>
              <a:ext uri="{FF2B5EF4-FFF2-40B4-BE49-F238E27FC236}">
                <a16:creationId xmlns:a16="http://schemas.microsoft.com/office/drawing/2014/main" id="{4831055C-AA45-A9FF-2845-0FCBA76D6C74}"/>
              </a:ext>
            </a:extLst>
          </p:cNvPr>
          <p:cNvSpPr>
            <a:spLocks noGrp="1" noRot="1" noMove="1" noResize="1" noEditPoints="1" noAdjustHandles="1" noChangeArrowheads="1" noChangeShapeType="1"/>
          </p:cNvSpPr>
          <p:nvPr>
            <p:ph type="body" sz="quarter" idx="13" hasCustomPrompt="1"/>
          </p:nvPr>
        </p:nvSpPr>
        <p:spPr>
          <a:xfrm>
            <a:off x="6275159" y="417617"/>
            <a:ext cx="5432400" cy="276999"/>
          </a:xfrm>
        </p:spPr>
        <p:txBody>
          <a:bodyPr wrap="square">
            <a:spAutoFit/>
          </a:bodyPr>
          <a:lstStyle>
            <a:lvl1pPr marL="0" indent="0" algn="r">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Font typeface="Arial" panose="020B0604020202020204" pitchFamily="34" charset="0"/>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r>
              <a:rPr lang="en-US"/>
              <a:t>OPTIONAL: ENTITY NAME</a:t>
            </a:r>
          </a:p>
        </p:txBody>
      </p:sp>
      <p:sp>
        <p:nvSpPr>
          <p:cNvPr id="14" name="author placeholder">
            <a:extLst>
              <a:ext uri="{FF2B5EF4-FFF2-40B4-BE49-F238E27FC236}">
                <a16:creationId xmlns:a16="http://schemas.microsoft.com/office/drawing/2014/main" id="{1796498B-91FE-301D-204C-4937B55C96BE}"/>
              </a:ext>
            </a:extLst>
          </p:cNvPr>
          <p:cNvSpPr>
            <a:spLocks noGrp="1" noRot="1" noMove="1" noResize="1" noEditPoints="1" noAdjustHandles="1" noChangeArrowheads="1" noChangeShapeType="1"/>
          </p:cNvSpPr>
          <p:nvPr>
            <p:ph type="body" sz="quarter" idx="11" hasCustomPrompt="1"/>
          </p:nvPr>
        </p:nvSpPr>
        <p:spPr>
          <a:xfrm>
            <a:off x="6275159" y="5913894"/>
            <a:ext cx="5432400" cy="215444"/>
          </a:xfrm>
          <a:prstGeom prst="rect">
            <a:avLst/>
          </a:prstGeom>
        </p:spPr>
        <p:txBody>
          <a:bodyPr wrap="square" anchor="b" anchorCtr="0">
            <a:spAutoFit/>
          </a:bodyPr>
          <a:lstStyle>
            <a:lvl1pPr marL="0" indent="0" algn="r">
              <a:spcAft>
                <a:spcPts val="600"/>
              </a:spcAft>
              <a:buFont typeface="Arial" panose="020B0604020202020204" pitchFamily="34" charset="0"/>
              <a:buNone/>
              <a:defRPr sz="1400" b="0">
                <a:solidFill>
                  <a:schemeClr val="tx2"/>
                </a:solidFill>
              </a:defRPr>
            </a:lvl1pPr>
            <a:lvl2pPr marL="0" indent="0" algn="r">
              <a:buNone/>
              <a:defRPr sz="1400" b="0">
                <a:solidFill>
                  <a:schemeClr val="tx2"/>
                </a:solidFill>
              </a:defRPr>
            </a:lvl2pPr>
            <a:lvl3pPr marL="0" indent="0" algn="r">
              <a:buNone/>
              <a:defRPr sz="1400" b="0">
                <a:solidFill>
                  <a:schemeClr val="tx2"/>
                </a:solidFill>
              </a:defRPr>
            </a:lvl3pPr>
            <a:lvl4pPr marL="0" indent="0" algn="r">
              <a:buNone/>
              <a:defRPr sz="1400" b="0">
                <a:solidFill>
                  <a:schemeClr val="tx2"/>
                </a:solidFill>
              </a:defRPr>
            </a:lvl4pPr>
            <a:lvl5pPr marL="0" indent="0" algn="r">
              <a:buNone/>
              <a:defRPr sz="1400" b="0">
                <a:solidFill>
                  <a:schemeClr val="tx2"/>
                </a:solidFill>
              </a:defRPr>
            </a:lvl5pPr>
            <a:lvl6pPr marL="0" indent="0" algn="r">
              <a:buFont typeface="Arial" panose="020B0604020202020204" pitchFamily="34" charset="0"/>
              <a:buNone/>
              <a:defRPr sz="1400" b="0">
                <a:solidFill>
                  <a:schemeClr val="tx2"/>
                </a:solidFill>
              </a:defRPr>
            </a:lvl6pPr>
            <a:lvl7pPr marL="0" indent="0" algn="r">
              <a:buFont typeface="Arial" panose="020B0604020202020204" pitchFamily="34" charset="0"/>
              <a:buNone/>
              <a:defRPr sz="1400" b="0">
                <a:solidFill>
                  <a:schemeClr val="tx2"/>
                </a:solidFill>
              </a:defRPr>
            </a:lvl7pPr>
            <a:lvl8pPr marL="0" indent="0" algn="r">
              <a:buFont typeface="Arial" panose="020B0604020202020204" pitchFamily="34" charset="0"/>
              <a:buNone/>
              <a:defRPr sz="1400" b="0">
                <a:solidFill>
                  <a:schemeClr val="tx2"/>
                </a:solidFill>
              </a:defRPr>
            </a:lvl8pPr>
            <a:lvl9pPr marL="0" indent="0" algn="r">
              <a:buFont typeface="Arial" panose="020B0604020202020204" pitchFamily="34" charset="0"/>
              <a:buNone/>
              <a:defRPr sz="1400" b="0">
                <a:solidFill>
                  <a:schemeClr val="tx2"/>
                </a:solidFill>
              </a:defRPr>
            </a:lvl9pPr>
          </a:lstStyle>
          <a:p>
            <a:pPr lvl="0"/>
            <a:r>
              <a:rPr lang="en-US"/>
              <a:t>Author</a:t>
            </a:r>
          </a:p>
        </p:txBody>
      </p:sp>
      <p:sp>
        <p:nvSpPr>
          <p:cNvPr id="21" name="subtitle placeholder">
            <a:extLst>
              <a:ext uri="{FF2B5EF4-FFF2-40B4-BE49-F238E27FC236}">
                <a16:creationId xmlns:a16="http://schemas.microsoft.com/office/drawing/2014/main" id="{013B38FC-7284-4EC3-F61D-FB327F60EB3F}"/>
              </a:ext>
            </a:extLst>
          </p:cNvPr>
          <p:cNvSpPr>
            <a:spLocks noGrp="1" noRot="1" noMove="1" noResize="1" noEditPoints="1" noAdjustHandles="1" noChangeArrowheads="1" noChangeShapeType="1"/>
          </p:cNvSpPr>
          <p:nvPr>
            <p:ph type="subTitle" idx="1"/>
          </p:nvPr>
        </p:nvSpPr>
        <p:spPr>
          <a:xfrm>
            <a:off x="6275159" y="3877237"/>
            <a:ext cx="5432400" cy="431057"/>
          </a:xfrm>
          <a:prstGeom prst="rect">
            <a:avLst/>
          </a:prstGeom>
        </p:spPr>
        <p:txBody>
          <a:bodyPr wrap="square" tIns="180000">
            <a:spAutoFit/>
          </a:bodyPr>
          <a:lstStyle>
            <a:lvl1pPr marL="0" indent="0" algn="r">
              <a:lnSpc>
                <a:spcPct val="90000"/>
              </a:lnSpc>
              <a:buFont typeface="Arial" panose="020B0604020202020204" pitchFamily="34" charset="0"/>
              <a:buNone/>
              <a:defRPr sz="1800" b="0">
                <a:solidFill>
                  <a:schemeClr val="tx2"/>
                </a:solidFill>
              </a:defRPr>
            </a:lvl1pPr>
            <a:lvl2pPr marL="0" indent="0" algn="r">
              <a:buFont typeface="Arial" panose="020B0604020202020204" pitchFamily="34" charset="0"/>
              <a:buNone/>
              <a:defRPr sz="1800" b="0">
                <a:solidFill>
                  <a:schemeClr val="tx2"/>
                </a:solidFill>
              </a:defRPr>
            </a:lvl2pPr>
            <a:lvl3pPr marL="0" indent="0" algn="r">
              <a:buFont typeface="Arial" panose="020B0604020202020204" pitchFamily="34" charset="0"/>
              <a:buNone/>
              <a:defRPr sz="1800" b="0">
                <a:solidFill>
                  <a:schemeClr val="tx2"/>
                </a:solidFill>
              </a:defRPr>
            </a:lvl3pPr>
            <a:lvl4pPr marL="0" indent="0" algn="r">
              <a:buFont typeface="Arial" panose="020B0604020202020204" pitchFamily="34" charset="0"/>
              <a:buNone/>
              <a:defRPr sz="1800" b="0">
                <a:solidFill>
                  <a:schemeClr val="tx2"/>
                </a:solidFill>
              </a:defRPr>
            </a:lvl4pPr>
            <a:lvl5pPr marL="0" indent="0" algn="r">
              <a:buFont typeface="Arial" panose="020B0604020202020204" pitchFamily="34" charset="0"/>
              <a:buNone/>
              <a:defRPr sz="1800" b="0">
                <a:solidFill>
                  <a:schemeClr val="tx2"/>
                </a:solidFill>
              </a:defRPr>
            </a:lvl5pPr>
            <a:lvl6pPr marL="0" indent="0" algn="r">
              <a:buFont typeface="Arial" panose="020B0604020202020204" pitchFamily="34" charset="0"/>
              <a:buNone/>
              <a:defRPr sz="1800" b="0">
                <a:solidFill>
                  <a:schemeClr val="tx2"/>
                </a:solidFill>
              </a:defRPr>
            </a:lvl6pPr>
            <a:lvl7pPr marL="0" indent="0" algn="r">
              <a:buFont typeface="Arial" panose="020B0604020202020204" pitchFamily="34" charset="0"/>
              <a:buNone/>
              <a:defRPr sz="1800" b="0">
                <a:solidFill>
                  <a:schemeClr val="tx2"/>
                </a:solidFill>
              </a:defRPr>
            </a:lvl7pPr>
            <a:lvl8pPr marL="0" indent="0" algn="r">
              <a:buFont typeface="Arial" panose="020B0604020202020204" pitchFamily="34" charset="0"/>
              <a:buNone/>
              <a:defRPr sz="1800" b="0">
                <a:solidFill>
                  <a:schemeClr val="tx2"/>
                </a:solidFill>
              </a:defRPr>
            </a:lvl8pPr>
            <a:lvl9pPr marL="0" indent="0" algn="r">
              <a:buFont typeface="Arial" panose="020B0604020202020204" pitchFamily="34" charset="0"/>
              <a:buNone/>
              <a:defRPr sz="1800" b="0">
                <a:solidFill>
                  <a:schemeClr val="tx2"/>
                </a:solidFill>
              </a:defRPr>
            </a:lvl9pPr>
          </a:lstStyle>
          <a:p>
            <a:pPr lvl="0"/>
            <a:endParaRPr lang="en-US"/>
          </a:p>
        </p:txBody>
      </p:sp>
      <p:sp>
        <p:nvSpPr>
          <p:cNvPr id="22" name="title placeholder">
            <a:extLst>
              <a:ext uri="{FF2B5EF4-FFF2-40B4-BE49-F238E27FC236}">
                <a16:creationId xmlns:a16="http://schemas.microsoft.com/office/drawing/2014/main" id="{79EB1F47-0150-4AA9-1B28-ED3769FBE132}"/>
              </a:ext>
            </a:extLst>
          </p:cNvPr>
          <p:cNvSpPr>
            <a:spLocks noGrp="1" noRot="1" noMove="1" noResize="1" noEditPoints="1" noAdjustHandles="1" noChangeArrowheads="1" noChangeShapeType="1"/>
          </p:cNvSpPr>
          <p:nvPr>
            <p:ph type="title"/>
          </p:nvPr>
        </p:nvSpPr>
        <p:spPr>
          <a:xfrm>
            <a:off x="6275159" y="2892353"/>
            <a:ext cx="5432400" cy="984885"/>
          </a:xfrm>
          <a:prstGeom prst="rect">
            <a:avLst/>
          </a:prstGeom>
        </p:spPr>
        <p:txBody>
          <a:bodyPr wrap="square" anchor="b">
            <a:noAutofit/>
          </a:bodyPr>
          <a:lstStyle>
            <a:lvl1pPr algn="r">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148872021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50%">
    <p:spTree>
      <p:nvGrpSpPr>
        <p:cNvPr id="1" name=""/>
        <p:cNvGrpSpPr/>
        <p:nvPr/>
      </p:nvGrpSpPr>
      <p:grpSpPr>
        <a:xfrm>
          <a:off x="0" y="0"/>
          <a:ext cx="0" cy="0"/>
          <a:chOff x="0" y="0"/>
          <a:chExt cx="0" cy="0"/>
        </a:xfrm>
      </p:grpSpPr>
      <p:sp>
        <p:nvSpPr>
          <p:cNvPr id="8" name="page # placeholder">
            <a:extLst>
              <a:ext uri="{FF2B5EF4-FFF2-40B4-BE49-F238E27FC236}">
                <a16:creationId xmlns:a16="http://schemas.microsoft.com/office/drawing/2014/main" id="{5B935987-6AD1-22BE-B840-5BAE7AB9CF8F}"/>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2" name="picture placeholder">
            <a:extLst>
              <a:ext uri="{FF2B5EF4-FFF2-40B4-BE49-F238E27FC236}">
                <a16:creationId xmlns:a16="http://schemas.microsoft.com/office/drawing/2014/main" id="{6EAD0DF0-FAB9-40C4-13D3-BB9D8AA789B2}"/>
              </a:ext>
            </a:extLst>
          </p:cNvPr>
          <p:cNvSpPr>
            <a:spLocks noGrp="1" noRot="1" noMove="1" noResize="1" noEditPoints="1" noAdjustHandles="1" noChangeArrowheads="1" noChangeShapeType="1"/>
          </p:cNvSpPr>
          <p:nvPr>
            <p:ph type="pic" sz="quarter" idx="14" hasCustomPrompt="1"/>
          </p:nvPr>
        </p:nvSpPr>
        <p:spPr>
          <a:xfrm>
            <a:off x="6278658" y="1712913"/>
            <a:ext cx="5432077" cy="4411852"/>
          </a:xfrm>
          <a:solidFill>
            <a:srgbClr val="F2F2F2"/>
          </a:solidFill>
        </p:spPr>
        <p:txBody>
          <a:bodyPr tIns="180000" anchor="t" anchorCtr="0"/>
          <a:lstStyle>
            <a:lvl1pPr algn="ctr">
              <a:defRPr sz="800">
                <a:solidFill>
                  <a:srgbClr val="ADADAD"/>
                </a:solidFill>
              </a:defRPr>
            </a:lvl1pPr>
          </a:lstStyle>
          <a:p>
            <a:r>
              <a:rPr lang="en-US"/>
              <a:t>CLICK ICON TO ADD PICTURE</a:t>
            </a:r>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9" y="1712913"/>
            <a:ext cx="5432077"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2899564559"/>
      </p:ext>
    </p:extLst>
  </p:cSld>
  <p:clrMapOvr>
    <a:masterClrMapping/>
  </p:clrMapOvr>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33%">
    <p:spTree>
      <p:nvGrpSpPr>
        <p:cNvPr id="1" name=""/>
        <p:cNvGrpSpPr/>
        <p:nvPr/>
      </p:nvGrpSpPr>
      <p:grpSpPr>
        <a:xfrm>
          <a:off x="0" y="0"/>
          <a:ext cx="0" cy="0"/>
          <a:chOff x="0" y="0"/>
          <a:chExt cx="0" cy="0"/>
        </a:xfrm>
      </p:grpSpPr>
      <p:sp>
        <p:nvSpPr>
          <p:cNvPr id="8" name="page # placeholder">
            <a:extLst>
              <a:ext uri="{FF2B5EF4-FFF2-40B4-BE49-F238E27FC236}">
                <a16:creationId xmlns:a16="http://schemas.microsoft.com/office/drawing/2014/main" id="{6E1E4536-569D-1B79-508D-414EF1EBE4B3}"/>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10" name="picture placeholder">
            <a:extLst>
              <a:ext uri="{FF2B5EF4-FFF2-40B4-BE49-F238E27FC236}">
                <a16:creationId xmlns:a16="http://schemas.microsoft.com/office/drawing/2014/main" id="{EB931FE2-43E2-1901-F98C-F93E60296B77}"/>
              </a:ext>
            </a:extLst>
          </p:cNvPr>
          <p:cNvSpPr>
            <a:spLocks noGrp="1" noRot="1" noMove="1" noResize="1" noEditPoints="1" noAdjustHandles="1" noChangeArrowheads="1" noChangeShapeType="1"/>
          </p:cNvSpPr>
          <p:nvPr>
            <p:ph type="pic" sz="quarter" idx="14" hasCustomPrompt="1"/>
          </p:nvPr>
        </p:nvSpPr>
        <p:spPr>
          <a:xfrm>
            <a:off x="8210062" y="1712913"/>
            <a:ext cx="3500672" cy="4411852"/>
          </a:xfrm>
          <a:solidFill>
            <a:srgbClr val="F2F2F2"/>
          </a:solidFill>
        </p:spPr>
        <p:txBody>
          <a:bodyPr tIns="180000" anchor="t" anchorCtr="0"/>
          <a:lstStyle>
            <a:lvl1pPr algn="ctr">
              <a:defRPr sz="800">
                <a:solidFill>
                  <a:srgbClr val="ADADAD"/>
                </a:solidFill>
              </a:defRPr>
            </a:lvl1pPr>
          </a:lstStyle>
          <a:p>
            <a:r>
              <a:rPr lang="en-US"/>
              <a:t>CLICK ICON TO ADD PICTURE</a:t>
            </a:r>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8" y="1712913"/>
            <a:ext cx="7365071"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4122623980"/>
      </p:ext>
    </p:extLst>
  </p:cSld>
  <p:clrMapOvr>
    <a:masterClrMapping/>
  </p:clrMapOvr>
  <p:extLst>
    <p:ext uri="{DCECCB84-F9BA-43D5-87BE-67443E8EF086}">
      <p15:sldGuideLst xmlns:p15="http://schemas.microsoft.com/office/powerpoint/2012/main">
        <p15:guide id="2" pos="4943">
          <p15:clr>
            <a:srgbClr val="FBAE40"/>
          </p15:clr>
        </p15:guide>
        <p15:guide id="4" pos="516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margin picture 33% (right)">
    <p:spTree>
      <p:nvGrpSpPr>
        <p:cNvPr id="1" name=""/>
        <p:cNvGrpSpPr/>
        <p:nvPr/>
      </p:nvGrpSpPr>
      <p:grpSpPr>
        <a:xfrm>
          <a:off x="0" y="0"/>
          <a:ext cx="0" cy="0"/>
          <a:chOff x="0" y="0"/>
          <a:chExt cx="0" cy="0"/>
        </a:xfrm>
      </p:grpSpPr>
      <p:sp>
        <p:nvSpPr>
          <p:cNvPr id="9" name="picture placeholder">
            <a:extLst>
              <a:ext uri="{FF2B5EF4-FFF2-40B4-BE49-F238E27FC236}">
                <a16:creationId xmlns:a16="http://schemas.microsoft.com/office/drawing/2014/main" id="{B6292414-F160-6B42-C6F5-A5214F74B719}"/>
              </a:ext>
            </a:extLst>
          </p:cNvPr>
          <p:cNvSpPr>
            <a:spLocks noGrp="1" noRot="1" noMove="1" noResize="1" noEditPoints="1" noAdjustHandles="1" noChangeArrowheads="1" noChangeShapeType="1"/>
          </p:cNvSpPr>
          <p:nvPr>
            <p:ph type="pic" sz="quarter" idx="15" hasCustomPrompt="1"/>
          </p:nvPr>
        </p:nvSpPr>
        <p:spPr>
          <a:xfrm>
            <a:off x="8210062" y="0"/>
            <a:ext cx="3988288" cy="6858000"/>
          </a:xfrm>
          <a:solidFill>
            <a:srgbClr val="F2F2F2"/>
          </a:solidFill>
        </p:spPr>
        <p:txBody>
          <a:bodyPr tIns="180000" anchor="t" anchorCtr="0"/>
          <a:lstStyle>
            <a:lvl1pPr algn="ctr">
              <a:defRPr sz="800">
                <a:solidFill>
                  <a:srgbClr val="ADADAD"/>
                </a:solidFill>
              </a:defRPr>
            </a:lvl1pPr>
          </a:lstStyle>
          <a:p>
            <a:r>
              <a:rPr lang="en-US"/>
              <a:t>CLICK ICON TO ADD PICTURE</a:t>
            </a:r>
          </a:p>
        </p:txBody>
      </p:sp>
      <p:sp>
        <p:nvSpPr>
          <p:cNvPr id="10" name="copyright placeholder">
            <a:extLst>
              <a:ext uri="{FF2B5EF4-FFF2-40B4-BE49-F238E27FC236}">
                <a16:creationId xmlns:a16="http://schemas.microsoft.com/office/drawing/2014/main" id="{0A03AA7A-D501-3DCB-509B-4C404266D18F}"/>
              </a:ext>
            </a:extLst>
          </p:cNvPr>
          <p:cNvSpPr>
            <a:spLocks noGrp="1" noRot="1" noMove="1" noResize="1" noEditPoints="1" noAdjustHandles="1" noChangeArrowheads="1" noChangeShapeType="1"/>
          </p:cNvSpPr>
          <p:nvPr>
            <p:ph type="body" sz="quarter" idx="16" hasCustomPrompt="1"/>
          </p:nvPr>
        </p:nvSpPr>
        <p:spPr>
          <a:xfrm>
            <a:off x="10875099" y="6501416"/>
            <a:ext cx="835635" cy="360000"/>
          </a:xfrm>
        </p:spPr>
        <p:txBody>
          <a:bodyPr anchor="ctr" anchorCtr="0"/>
          <a:lstStyle>
            <a:lvl1pPr algn="r">
              <a:defRPr sz="800">
                <a:solidFill>
                  <a:srgbClr val="ADADAD"/>
                </a:solidFill>
              </a:defRPr>
            </a:lvl1pPr>
          </a:lstStyle>
          <a:p>
            <a:pPr lvl="0"/>
            <a:r>
              <a:rPr lang="nl-NL"/>
              <a:t>© BDO</a:t>
            </a:r>
          </a:p>
        </p:txBody>
      </p:sp>
      <p:sp>
        <p:nvSpPr>
          <p:cNvPr id="8" name="page # placeholder">
            <a:extLst>
              <a:ext uri="{FF2B5EF4-FFF2-40B4-BE49-F238E27FC236}">
                <a16:creationId xmlns:a16="http://schemas.microsoft.com/office/drawing/2014/main" id="{B5DE363B-2616-A089-8F39-867F245455A9}"/>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a:xfrm>
            <a:off x="486029" y="6497708"/>
            <a:ext cx="7365072" cy="360292"/>
          </a:xfrm>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8" y="1712913"/>
            <a:ext cx="7365071"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7365069"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9" y="593725"/>
            <a:ext cx="7365072"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2774028193"/>
      </p:ext>
    </p:extLst>
  </p:cSld>
  <p:clrMapOvr>
    <a:masterClrMapping/>
  </p:clrMapOvr>
  <p:extLst>
    <p:ext uri="{DCECCB84-F9BA-43D5-87BE-67443E8EF086}">
      <p15:sldGuideLst xmlns:p15="http://schemas.microsoft.com/office/powerpoint/2012/main">
        <p15:guide id="2" pos="4943">
          <p15:clr>
            <a:srgbClr val="FBAE40"/>
          </p15:clr>
        </p15:guide>
        <p15:guide id="4" pos="516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margin picture 33% (left)">
    <p:spTree>
      <p:nvGrpSpPr>
        <p:cNvPr id="1" name=""/>
        <p:cNvGrpSpPr/>
        <p:nvPr/>
      </p:nvGrpSpPr>
      <p:grpSpPr>
        <a:xfrm>
          <a:off x="0" y="0"/>
          <a:ext cx="0" cy="0"/>
          <a:chOff x="0" y="0"/>
          <a:chExt cx="0" cy="0"/>
        </a:xfrm>
      </p:grpSpPr>
      <p:sp>
        <p:nvSpPr>
          <p:cNvPr id="9" name="picture placeholder">
            <a:extLst>
              <a:ext uri="{FF2B5EF4-FFF2-40B4-BE49-F238E27FC236}">
                <a16:creationId xmlns:a16="http://schemas.microsoft.com/office/drawing/2014/main" id="{B6292414-F160-6B42-C6F5-A5214F74B719}"/>
              </a:ext>
            </a:extLst>
          </p:cNvPr>
          <p:cNvSpPr>
            <a:spLocks noGrp="1" noRot="1" noMove="1" noResize="1" noEditPoints="1" noAdjustHandles="1" noChangeArrowheads="1" noChangeShapeType="1"/>
          </p:cNvSpPr>
          <p:nvPr>
            <p:ph type="pic" sz="quarter" idx="15" hasCustomPrompt="1"/>
          </p:nvPr>
        </p:nvSpPr>
        <p:spPr>
          <a:xfrm>
            <a:off x="0" y="0"/>
            <a:ext cx="3988288" cy="6858000"/>
          </a:xfrm>
          <a:solidFill>
            <a:srgbClr val="F2F2F2"/>
          </a:solidFill>
        </p:spPr>
        <p:txBody>
          <a:bodyPr tIns="180000" anchor="t" anchorCtr="0"/>
          <a:lstStyle>
            <a:lvl1pPr algn="ctr">
              <a:defRPr sz="800">
                <a:solidFill>
                  <a:srgbClr val="ADADAD"/>
                </a:solidFill>
              </a:defRPr>
            </a:lvl1pPr>
          </a:lstStyle>
          <a:p>
            <a:r>
              <a:rPr lang="en-US"/>
              <a:t>CLICK ICON TO ADD PICTURE</a:t>
            </a:r>
          </a:p>
        </p:txBody>
      </p:sp>
      <p:sp>
        <p:nvSpPr>
          <p:cNvPr id="8" name="page # placeholder">
            <a:extLst>
              <a:ext uri="{FF2B5EF4-FFF2-40B4-BE49-F238E27FC236}">
                <a16:creationId xmlns:a16="http://schemas.microsoft.com/office/drawing/2014/main" id="{D352618A-544B-887C-A7BB-3445B7132462}"/>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a:xfrm>
            <a:off x="4345662" y="6497708"/>
            <a:ext cx="6529437" cy="360292"/>
          </a:xfrm>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345664" y="1712913"/>
            <a:ext cx="7365071"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345666" y="953822"/>
            <a:ext cx="7365069"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345662" y="593725"/>
            <a:ext cx="7365072"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3887846149"/>
      </p:ext>
    </p:extLst>
  </p:cSld>
  <p:clrMapOvr>
    <a:masterClrMapping/>
  </p:clrMapOvr>
  <p:extLst>
    <p:ext uri="{DCECCB84-F9BA-43D5-87BE-67443E8EF086}">
      <p15:sldGuideLst xmlns:p15="http://schemas.microsoft.com/office/powerpoint/2012/main">
        <p15:guide id="1" pos="2738">
          <p15:clr>
            <a:srgbClr val="FBAE40"/>
          </p15:clr>
        </p15:guide>
        <p15:guide id="3" pos="250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margin picture 50% (right)">
    <p:spTree>
      <p:nvGrpSpPr>
        <p:cNvPr id="1" name=""/>
        <p:cNvGrpSpPr/>
        <p:nvPr/>
      </p:nvGrpSpPr>
      <p:grpSpPr>
        <a:xfrm>
          <a:off x="0" y="0"/>
          <a:ext cx="0" cy="0"/>
          <a:chOff x="0" y="0"/>
          <a:chExt cx="0" cy="0"/>
        </a:xfrm>
      </p:grpSpPr>
      <p:sp>
        <p:nvSpPr>
          <p:cNvPr id="2" name="picture placeholder">
            <a:extLst>
              <a:ext uri="{FF2B5EF4-FFF2-40B4-BE49-F238E27FC236}">
                <a16:creationId xmlns:a16="http://schemas.microsoft.com/office/drawing/2014/main" id="{6EAD0DF0-FAB9-40C4-13D3-BB9D8AA789B2}"/>
              </a:ext>
            </a:extLst>
          </p:cNvPr>
          <p:cNvSpPr>
            <a:spLocks noGrp="1" noRot="1" noMove="1" noResize="1" noEditPoints="1" noAdjustHandles="1" noChangeArrowheads="1" noChangeShapeType="1"/>
          </p:cNvSpPr>
          <p:nvPr>
            <p:ph type="pic" sz="quarter" idx="14" hasCustomPrompt="1"/>
          </p:nvPr>
        </p:nvSpPr>
        <p:spPr>
          <a:xfrm>
            <a:off x="6278658" y="0"/>
            <a:ext cx="5919693" cy="6858000"/>
          </a:xfrm>
          <a:solidFill>
            <a:srgbClr val="F2F2F2"/>
          </a:solidFill>
        </p:spPr>
        <p:txBody>
          <a:bodyPr tIns="180000" anchor="t" anchorCtr="0"/>
          <a:lstStyle>
            <a:lvl1pPr algn="ctr">
              <a:defRPr sz="800">
                <a:solidFill>
                  <a:srgbClr val="ADADAD"/>
                </a:solidFill>
              </a:defRPr>
            </a:lvl1pPr>
          </a:lstStyle>
          <a:p>
            <a:r>
              <a:rPr lang="en-US"/>
              <a:t>CLICK ICON TO ADD PICTURE</a:t>
            </a:r>
          </a:p>
        </p:txBody>
      </p:sp>
      <p:sp>
        <p:nvSpPr>
          <p:cNvPr id="10" name="copyright placeholder">
            <a:extLst>
              <a:ext uri="{FF2B5EF4-FFF2-40B4-BE49-F238E27FC236}">
                <a16:creationId xmlns:a16="http://schemas.microsoft.com/office/drawing/2014/main" id="{B3523954-B81A-9615-2E1D-0BC3999491F2}"/>
              </a:ext>
            </a:extLst>
          </p:cNvPr>
          <p:cNvSpPr>
            <a:spLocks noGrp="1" noRot="1" noMove="1" noResize="1" noEditPoints="1" noAdjustHandles="1" noChangeArrowheads="1" noChangeShapeType="1"/>
          </p:cNvSpPr>
          <p:nvPr>
            <p:ph type="body" sz="quarter" idx="16" hasCustomPrompt="1"/>
          </p:nvPr>
        </p:nvSpPr>
        <p:spPr>
          <a:xfrm>
            <a:off x="10875099" y="6501416"/>
            <a:ext cx="835635" cy="360000"/>
          </a:xfrm>
        </p:spPr>
        <p:txBody>
          <a:bodyPr anchor="ctr" anchorCtr="0"/>
          <a:lstStyle>
            <a:lvl1pPr algn="r">
              <a:defRPr sz="800">
                <a:solidFill>
                  <a:srgbClr val="ADADAD"/>
                </a:solidFill>
              </a:defRPr>
            </a:lvl1pPr>
          </a:lstStyle>
          <a:p>
            <a:pPr lvl="0"/>
            <a:r>
              <a:rPr lang="nl-NL"/>
              <a:t>© BDO</a:t>
            </a:r>
          </a:p>
        </p:txBody>
      </p:sp>
      <p:sp>
        <p:nvSpPr>
          <p:cNvPr id="12" name="page # placeholder">
            <a:extLst>
              <a:ext uri="{FF2B5EF4-FFF2-40B4-BE49-F238E27FC236}">
                <a16:creationId xmlns:a16="http://schemas.microsoft.com/office/drawing/2014/main" id="{4561D4CA-BD62-80B7-C535-6B67980C60AA}"/>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a:xfrm>
            <a:off x="486029" y="6497708"/>
            <a:ext cx="5432078" cy="360292"/>
          </a:xfrm>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9" y="1712913"/>
            <a:ext cx="5432077"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5432076"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9" y="593725"/>
            <a:ext cx="5432078"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1189347629"/>
      </p:ext>
    </p:extLst>
  </p:cSld>
  <p:clrMapOvr>
    <a:masterClrMapping/>
  </p:clrMapOvr>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margin picture 50% (left)">
    <p:spTree>
      <p:nvGrpSpPr>
        <p:cNvPr id="1" name=""/>
        <p:cNvGrpSpPr/>
        <p:nvPr/>
      </p:nvGrpSpPr>
      <p:grpSpPr>
        <a:xfrm>
          <a:off x="0" y="0"/>
          <a:ext cx="0" cy="0"/>
          <a:chOff x="0" y="0"/>
          <a:chExt cx="0" cy="0"/>
        </a:xfrm>
      </p:grpSpPr>
      <p:sp>
        <p:nvSpPr>
          <p:cNvPr id="2" name="picture placeholder">
            <a:extLst>
              <a:ext uri="{FF2B5EF4-FFF2-40B4-BE49-F238E27FC236}">
                <a16:creationId xmlns:a16="http://schemas.microsoft.com/office/drawing/2014/main" id="{6EAD0DF0-FAB9-40C4-13D3-BB9D8AA789B2}"/>
              </a:ext>
            </a:extLst>
          </p:cNvPr>
          <p:cNvSpPr>
            <a:spLocks noGrp="1" noRot="1" noMove="1" noResize="1" noEditPoints="1" noAdjustHandles="1" noChangeArrowheads="1" noChangeShapeType="1"/>
          </p:cNvSpPr>
          <p:nvPr>
            <p:ph type="pic" sz="quarter" idx="14" hasCustomPrompt="1"/>
          </p:nvPr>
        </p:nvSpPr>
        <p:spPr>
          <a:xfrm>
            <a:off x="0" y="0"/>
            <a:ext cx="5919693" cy="6858000"/>
          </a:xfrm>
          <a:solidFill>
            <a:srgbClr val="F2F2F2"/>
          </a:solidFill>
        </p:spPr>
        <p:txBody>
          <a:bodyPr tIns="180000" anchor="t" anchorCtr="0"/>
          <a:lstStyle>
            <a:lvl1pPr algn="ctr">
              <a:defRPr sz="800">
                <a:solidFill>
                  <a:srgbClr val="ADADAD"/>
                </a:solidFill>
              </a:defRPr>
            </a:lvl1pPr>
          </a:lstStyle>
          <a:p>
            <a:r>
              <a:rPr lang="en-US"/>
              <a:t>CLICK ICON TO ADD PICTURE</a:t>
            </a:r>
          </a:p>
        </p:txBody>
      </p:sp>
      <p:sp>
        <p:nvSpPr>
          <p:cNvPr id="10" name="copyright placeholder">
            <a:extLst>
              <a:ext uri="{FF2B5EF4-FFF2-40B4-BE49-F238E27FC236}">
                <a16:creationId xmlns:a16="http://schemas.microsoft.com/office/drawing/2014/main" id="{B3523954-B81A-9615-2E1D-0BC3999491F2}"/>
              </a:ext>
            </a:extLst>
          </p:cNvPr>
          <p:cNvSpPr>
            <a:spLocks noGrp="1" noRot="1" noMove="1" noResize="1" noEditPoints="1" noAdjustHandles="1" noChangeArrowheads="1" noChangeShapeType="1"/>
          </p:cNvSpPr>
          <p:nvPr>
            <p:ph type="body" sz="quarter" idx="16" hasCustomPrompt="1"/>
          </p:nvPr>
        </p:nvSpPr>
        <p:spPr>
          <a:xfrm>
            <a:off x="10875099" y="6501416"/>
            <a:ext cx="835635" cy="360000"/>
          </a:xfrm>
        </p:spPr>
        <p:txBody>
          <a:bodyPr anchor="ctr" anchorCtr="0"/>
          <a:lstStyle>
            <a:lvl1pPr algn="r">
              <a:defRPr sz="800">
                <a:solidFill>
                  <a:srgbClr val="ADADAD"/>
                </a:solidFill>
              </a:defRPr>
            </a:lvl1pPr>
          </a:lstStyle>
          <a:p>
            <a:pPr lvl="0"/>
            <a:r>
              <a:rPr lang="nl-NL"/>
              <a:t>© BDO</a:t>
            </a:r>
          </a:p>
        </p:txBody>
      </p:sp>
      <p:sp>
        <p:nvSpPr>
          <p:cNvPr id="8" name="page # placeholder">
            <a:extLst>
              <a:ext uri="{FF2B5EF4-FFF2-40B4-BE49-F238E27FC236}">
                <a16:creationId xmlns:a16="http://schemas.microsoft.com/office/drawing/2014/main" id="{1CA0AA45-FF16-E9C5-5739-F46790813E92}"/>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a:xfrm>
            <a:off x="6278656" y="6497708"/>
            <a:ext cx="4596444" cy="360292"/>
          </a:xfrm>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6278657" y="1712913"/>
            <a:ext cx="5432077"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6278657" y="953822"/>
            <a:ext cx="5432076"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6278656" y="593725"/>
            <a:ext cx="5432078"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44211696"/>
      </p:ext>
    </p:extLst>
  </p:cSld>
  <p:clrMapOvr>
    <a:masterClrMapping/>
  </p:clrMapOvr>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bject 100%">
    <p:spTree>
      <p:nvGrpSpPr>
        <p:cNvPr id="1" name=""/>
        <p:cNvGrpSpPr/>
        <p:nvPr/>
      </p:nvGrpSpPr>
      <p:grpSpPr>
        <a:xfrm>
          <a:off x="0" y="0"/>
          <a:ext cx="0" cy="0"/>
          <a:chOff x="0" y="0"/>
          <a:chExt cx="0" cy="0"/>
        </a:xfrm>
      </p:grpSpPr>
      <p:sp>
        <p:nvSpPr>
          <p:cNvPr id="2" name="page # placeholder">
            <a:extLst>
              <a:ext uri="{FF2B5EF4-FFF2-40B4-BE49-F238E27FC236}">
                <a16:creationId xmlns:a16="http://schemas.microsoft.com/office/drawing/2014/main" id="{4E908D7A-9856-ADD4-453C-BD74BA7EDD16}"/>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grpSp>
        <p:nvGrpSpPr>
          <p:cNvPr id="15" name="object background">
            <a:extLst>
              <a:ext uri="{FF2B5EF4-FFF2-40B4-BE49-F238E27FC236}">
                <a16:creationId xmlns:a16="http://schemas.microsoft.com/office/drawing/2014/main" id="{C3EF5840-FB46-6756-D326-3928EFA982A5}"/>
              </a:ext>
            </a:extLst>
          </p:cNvPr>
          <p:cNvGrpSpPr>
            <a:grpSpLocks noGrp="1" noUngrp="1" noRot="1" noMove="1" noResize="1"/>
          </p:cNvGrpSpPr>
          <p:nvPr userDrawn="1"/>
        </p:nvGrpSpPr>
        <p:grpSpPr>
          <a:xfrm>
            <a:off x="486028" y="1712914"/>
            <a:ext cx="11223443" cy="4420979"/>
            <a:chOff x="485775" y="1712913"/>
            <a:chExt cx="11217600" cy="4420979"/>
          </a:xfrm>
          <a:solidFill>
            <a:schemeClr val="bg2">
              <a:alpha val="60000"/>
            </a:schemeClr>
          </a:solidFill>
        </p:grpSpPr>
        <p:sp>
          <p:nvSpPr>
            <p:cNvPr id="7" name="background colour">
              <a:extLst>
                <a:ext uri="{FF2B5EF4-FFF2-40B4-BE49-F238E27FC236}">
                  <a16:creationId xmlns:a16="http://schemas.microsoft.com/office/drawing/2014/main" id="{22147A88-536C-3D4F-4462-3091474BF5D8}"/>
                </a:ext>
              </a:extLst>
            </p:cNvPr>
            <p:cNvSpPr>
              <a:spLocks noGrp="1" noRot="1" noMove="1" noResize="1" noEditPoints="1" noAdjustHandles="1" noChangeArrowheads="1" noChangeShapeType="1"/>
            </p:cNvSpPr>
            <p:nvPr userDrawn="1"/>
          </p:nvSpPr>
          <p:spPr>
            <a:xfrm>
              <a:off x="485775" y="1712913"/>
              <a:ext cx="11217600" cy="4411853"/>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333333"/>
                </a:solidFill>
              </a:endParaRPr>
            </a:p>
          </p:txBody>
        </p:sp>
        <p:pic>
          <p:nvPicPr>
            <p:cNvPr id="14" name="triangle pattern">
              <a:extLst>
                <a:ext uri="{FF2B5EF4-FFF2-40B4-BE49-F238E27FC236}">
                  <a16:creationId xmlns:a16="http://schemas.microsoft.com/office/drawing/2014/main" id="{1F3BFDDC-D8A6-067F-BEA5-77563B6BF13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85775" y="1712913"/>
              <a:ext cx="11217600" cy="4420979"/>
            </a:xfrm>
            <a:prstGeom prst="rect">
              <a:avLst/>
            </a:prstGeom>
          </p:spPr>
        </p:pic>
      </p:grpSp>
      <p:sp>
        <p:nvSpPr>
          <p:cNvPr id="12" name="object placeholder">
            <a:extLst>
              <a:ext uri="{FF2B5EF4-FFF2-40B4-BE49-F238E27FC236}">
                <a16:creationId xmlns:a16="http://schemas.microsoft.com/office/drawing/2014/main" id="{51AE32A6-5B08-EC7B-4A2B-973896DD34EE}"/>
              </a:ext>
            </a:extLst>
          </p:cNvPr>
          <p:cNvSpPr>
            <a:spLocks noGrp="1" noRot="1" noMove="1" noResize="1" noEditPoints="1" noAdjustHandles="1" noChangeArrowheads="1" noChangeShapeType="1"/>
          </p:cNvSpPr>
          <p:nvPr>
            <p:ph sz="quarter" idx="13" hasCustomPrompt="1"/>
          </p:nvPr>
        </p:nvSpPr>
        <p:spPr>
          <a:xfrm>
            <a:off x="665746" y="1896602"/>
            <a:ext cx="10863255" cy="4053600"/>
          </a:xfrm>
        </p:spPr>
        <p:txBody>
          <a:bodyPr tIns="180000"/>
          <a:lstStyle>
            <a:lvl1pPr algn="ctr">
              <a:defRPr sz="800">
                <a:solidFill>
                  <a:srgbClr val="ADADAD"/>
                </a:solidFill>
              </a:defRPr>
            </a:lvl1pPr>
          </a:lstStyle>
          <a:p>
            <a:r>
              <a:rPr lang="en-US"/>
              <a:t>CLICK ICON TO ADD OBJECT (TABLE, GRAPH OR SMART ART)</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668754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bject 67%">
    <p:spTree>
      <p:nvGrpSpPr>
        <p:cNvPr id="1" name=""/>
        <p:cNvGrpSpPr/>
        <p:nvPr/>
      </p:nvGrpSpPr>
      <p:grpSpPr>
        <a:xfrm>
          <a:off x="0" y="0"/>
          <a:ext cx="0" cy="0"/>
          <a:chOff x="0" y="0"/>
          <a:chExt cx="0" cy="0"/>
        </a:xfrm>
      </p:grpSpPr>
      <p:sp>
        <p:nvSpPr>
          <p:cNvPr id="8" name="page # placeholder">
            <a:extLst>
              <a:ext uri="{FF2B5EF4-FFF2-40B4-BE49-F238E27FC236}">
                <a16:creationId xmlns:a16="http://schemas.microsoft.com/office/drawing/2014/main" id="{18E5E027-55B8-6C01-587E-27B49D63C307}"/>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grpSp>
        <p:nvGrpSpPr>
          <p:cNvPr id="16" name="object background">
            <a:extLst>
              <a:ext uri="{FF2B5EF4-FFF2-40B4-BE49-F238E27FC236}">
                <a16:creationId xmlns:a16="http://schemas.microsoft.com/office/drawing/2014/main" id="{E83FF776-359D-8E32-CBF3-DACA04947F28}"/>
              </a:ext>
            </a:extLst>
          </p:cNvPr>
          <p:cNvGrpSpPr>
            <a:grpSpLocks noGrp="1" noUngrp="1" noRot="1" noMove="1" noResize="1"/>
          </p:cNvGrpSpPr>
          <p:nvPr userDrawn="1"/>
        </p:nvGrpSpPr>
        <p:grpSpPr>
          <a:xfrm>
            <a:off x="4347238" y="1712914"/>
            <a:ext cx="7362233" cy="4422665"/>
            <a:chOff x="4344975" y="1712913"/>
            <a:chExt cx="7358400" cy="4422665"/>
          </a:xfrm>
          <a:solidFill>
            <a:schemeClr val="bg2">
              <a:alpha val="60000"/>
            </a:schemeClr>
          </a:solidFill>
        </p:grpSpPr>
        <p:sp>
          <p:nvSpPr>
            <p:cNvPr id="2" name="background colour">
              <a:extLst>
                <a:ext uri="{FF2B5EF4-FFF2-40B4-BE49-F238E27FC236}">
                  <a16:creationId xmlns:a16="http://schemas.microsoft.com/office/drawing/2014/main" id="{316AD845-28E4-5015-96CD-27C304B4A3C7}"/>
                </a:ext>
              </a:extLst>
            </p:cNvPr>
            <p:cNvSpPr>
              <a:spLocks noGrp="1" noRot="1" noMove="1" noResize="1" noEditPoints="1" noAdjustHandles="1" noChangeArrowheads="1" noChangeShapeType="1"/>
            </p:cNvSpPr>
            <p:nvPr userDrawn="1"/>
          </p:nvSpPr>
          <p:spPr>
            <a:xfrm>
              <a:off x="4346575" y="1712913"/>
              <a:ext cx="7356800" cy="4411853"/>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5" name="triangle pattern">
              <a:extLst>
                <a:ext uri="{FF2B5EF4-FFF2-40B4-BE49-F238E27FC236}">
                  <a16:creationId xmlns:a16="http://schemas.microsoft.com/office/drawing/2014/main" id="{63F2EFE9-86C5-71DC-FA52-566A95B1FBE2}"/>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344975" y="1712913"/>
              <a:ext cx="7358400" cy="4422665"/>
            </a:xfrm>
            <a:prstGeom prst="rect">
              <a:avLst/>
            </a:prstGeom>
          </p:spPr>
        </p:pic>
      </p:grpSp>
      <p:sp>
        <p:nvSpPr>
          <p:cNvPr id="9" name="object placeholder">
            <a:extLst>
              <a:ext uri="{FF2B5EF4-FFF2-40B4-BE49-F238E27FC236}">
                <a16:creationId xmlns:a16="http://schemas.microsoft.com/office/drawing/2014/main" id="{BA1F6ECC-7850-ABC9-3FDF-CE5FC65D0456}"/>
              </a:ext>
            </a:extLst>
          </p:cNvPr>
          <p:cNvSpPr>
            <a:spLocks noGrp="1" noRot="1" noMove="1" noResize="1" noEditPoints="1" noAdjustHandles="1" noChangeArrowheads="1" noChangeShapeType="1"/>
          </p:cNvSpPr>
          <p:nvPr>
            <p:ph sz="quarter" idx="14" hasCustomPrompt="1"/>
          </p:nvPr>
        </p:nvSpPr>
        <p:spPr>
          <a:xfrm>
            <a:off x="4528132" y="1896602"/>
            <a:ext cx="7002045" cy="4053600"/>
          </a:xfrm>
        </p:spPr>
        <p:txBody>
          <a:bodyPr tIns="180000"/>
          <a:lstStyle>
            <a:lvl1pPr algn="ctr">
              <a:defRPr sz="800">
                <a:solidFill>
                  <a:srgbClr val="ADADAD"/>
                </a:solidFill>
              </a:defRPr>
            </a:lvl1pPr>
          </a:lstStyle>
          <a:p>
            <a:r>
              <a:rPr lang="en-US"/>
              <a:t>CLICK ICON TO ADD OBJECT (TABLE, GRAPH OR SMART ART)</a:t>
            </a:r>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9" y="1712913"/>
            <a:ext cx="3501023"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215896071"/>
      </p:ext>
    </p:extLst>
  </p:cSld>
  <p:clrMapOvr>
    <a:masterClrMapping/>
  </p:clrMapOvr>
  <p:extLst>
    <p:ext uri="{DCECCB84-F9BA-43D5-87BE-67443E8EF086}">
      <p15:sldGuideLst xmlns:p15="http://schemas.microsoft.com/office/powerpoint/2012/main">
        <p15:guide id="1" pos="2738">
          <p15:clr>
            <a:srgbClr val="FBAE40"/>
          </p15:clr>
        </p15:guide>
        <p15:guide id="3" pos="251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bject 50%">
    <p:spTree>
      <p:nvGrpSpPr>
        <p:cNvPr id="1" name=""/>
        <p:cNvGrpSpPr/>
        <p:nvPr/>
      </p:nvGrpSpPr>
      <p:grpSpPr>
        <a:xfrm>
          <a:off x="0" y="0"/>
          <a:ext cx="0" cy="0"/>
          <a:chOff x="0" y="0"/>
          <a:chExt cx="0" cy="0"/>
        </a:xfrm>
      </p:grpSpPr>
      <p:sp>
        <p:nvSpPr>
          <p:cNvPr id="2" name="page # placeholder">
            <a:extLst>
              <a:ext uri="{FF2B5EF4-FFF2-40B4-BE49-F238E27FC236}">
                <a16:creationId xmlns:a16="http://schemas.microsoft.com/office/drawing/2014/main" id="{B1097276-F1BC-328F-10C5-7BC2844F5C62}"/>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grpSp>
        <p:nvGrpSpPr>
          <p:cNvPr id="15" name="object background">
            <a:extLst>
              <a:ext uri="{FF2B5EF4-FFF2-40B4-BE49-F238E27FC236}">
                <a16:creationId xmlns:a16="http://schemas.microsoft.com/office/drawing/2014/main" id="{2562FB18-FBAE-4D7C-01E5-E7477C49930A}"/>
              </a:ext>
            </a:extLst>
          </p:cNvPr>
          <p:cNvGrpSpPr>
            <a:grpSpLocks noGrp="1" noUngrp="1" noRot="1" noMove="1" noResize="1"/>
          </p:cNvGrpSpPr>
          <p:nvPr userDrawn="1"/>
        </p:nvGrpSpPr>
        <p:grpSpPr>
          <a:xfrm>
            <a:off x="6280244" y="1712913"/>
            <a:ext cx="5429226" cy="4421474"/>
            <a:chOff x="6276975" y="1712913"/>
            <a:chExt cx="5426400" cy="4421474"/>
          </a:xfrm>
        </p:grpSpPr>
        <p:sp>
          <p:nvSpPr>
            <p:cNvPr id="8" name="background colour">
              <a:extLst>
                <a:ext uri="{FF2B5EF4-FFF2-40B4-BE49-F238E27FC236}">
                  <a16:creationId xmlns:a16="http://schemas.microsoft.com/office/drawing/2014/main" id="{89352971-9219-0E72-A270-2393CE09BC39}"/>
                </a:ext>
              </a:extLst>
            </p:cNvPr>
            <p:cNvSpPr>
              <a:spLocks noGrp="1" noRot="1" noMove="1" noResize="1" noEditPoints="1" noAdjustHandles="1" noChangeArrowheads="1" noChangeShapeType="1"/>
            </p:cNvSpPr>
            <p:nvPr userDrawn="1"/>
          </p:nvSpPr>
          <p:spPr>
            <a:xfrm>
              <a:off x="6276975" y="1712913"/>
              <a:ext cx="5426400" cy="4411853"/>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4" name="triangle pattern">
              <a:extLst>
                <a:ext uri="{FF2B5EF4-FFF2-40B4-BE49-F238E27FC236}">
                  <a16:creationId xmlns:a16="http://schemas.microsoft.com/office/drawing/2014/main" id="{E234AA30-3A95-033F-2B92-849C5B5BE1FA}"/>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6276975" y="1712913"/>
              <a:ext cx="5425200" cy="4421474"/>
            </a:xfrm>
            <a:prstGeom prst="rect">
              <a:avLst/>
            </a:prstGeom>
          </p:spPr>
        </p:pic>
      </p:grpSp>
      <p:sp>
        <p:nvSpPr>
          <p:cNvPr id="12" name="object placeholder">
            <a:extLst>
              <a:ext uri="{FF2B5EF4-FFF2-40B4-BE49-F238E27FC236}">
                <a16:creationId xmlns:a16="http://schemas.microsoft.com/office/drawing/2014/main" id="{B902491D-F309-428E-0799-6C23884008B0}"/>
              </a:ext>
            </a:extLst>
          </p:cNvPr>
          <p:cNvSpPr>
            <a:spLocks noGrp="1" noRot="1" noMove="1" noResize="1" noEditPoints="1" noAdjustHandles="1" noChangeArrowheads="1" noChangeShapeType="1"/>
          </p:cNvSpPr>
          <p:nvPr>
            <p:ph sz="quarter" idx="14" hasCustomPrompt="1"/>
          </p:nvPr>
        </p:nvSpPr>
        <p:spPr>
          <a:xfrm>
            <a:off x="6460938" y="1896602"/>
            <a:ext cx="5067838" cy="4053600"/>
          </a:xfrm>
        </p:spPr>
        <p:txBody>
          <a:bodyPr tIns="180000"/>
          <a:lstStyle>
            <a:lvl1pPr algn="ctr">
              <a:defRPr sz="800">
                <a:solidFill>
                  <a:srgbClr val="ADADAD"/>
                </a:solidFill>
              </a:defRPr>
            </a:lvl1pPr>
          </a:lstStyle>
          <a:p>
            <a:r>
              <a:rPr lang="en-US"/>
              <a:t>CLICK ICON TO ADD OBJECT (TABLE, GRAPH OR SMART ART)</a:t>
            </a:r>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9" y="1712913"/>
            <a:ext cx="5432077"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2412236316"/>
      </p:ext>
    </p:extLst>
  </p:cSld>
  <p:clrMapOvr>
    <a:masterClrMapping/>
  </p:clrMapOvr>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bject 33%">
    <p:spTree>
      <p:nvGrpSpPr>
        <p:cNvPr id="1" name=""/>
        <p:cNvGrpSpPr/>
        <p:nvPr/>
      </p:nvGrpSpPr>
      <p:grpSpPr>
        <a:xfrm>
          <a:off x="0" y="0"/>
          <a:ext cx="0" cy="0"/>
          <a:chOff x="0" y="0"/>
          <a:chExt cx="0" cy="0"/>
        </a:xfrm>
      </p:grpSpPr>
      <p:sp>
        <p:nvSpPr>
          <p:cNvPr id="9" name="page # placeholder">
            <a:extLst>
              <a:ext uri="{FF2B5EF4-FFF2-40B4-BE49-F238E27FC236}">
                <a16:creationId xmlns:a16="http://schemas.microsoft.com/office/drawing/2014/main" id="{40E19D42-1D28-DD83-1232-98E704C7AFC8}"/>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a:xfrm>
            <a:off x="486029" y="6497708"/>
            <a:ext cx="10384206" cy="360292"/>
          </a:xfrm>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grpSp>
        <p:nvGrpSpPr>
          <p:cNvPr id="15" name="object background">
            <a:extLst>
              <a:ext uri="{FF2B5EF4-FFF2-40B4-BE49-F238E27FC236}">
                <a16:creationId xmlns:a16="http://schemas.microsoft.com/office/drawing/2014/main" id="{6E6DE5ED-23C0-3A87-E865-4D40622BAF57}"/>
              </a:ext>
            </a:extLst>
          </p:cNvPr>
          <p:cNvGrpSpPr>
            <a:grpSpLocks noGrp="1" noUngrp="1" noRot="1" noMove="1" noResize="1"/>
          </p:cNvGrpSpPr>
          <p:nvPr userDrawn="1"/>
        </p:nvGrpSpPr>
        <p:grpSpPr>
          <a:xfrm>
            <a:off x="8208447" y="1712914"/>
            <a:ext cx="3501023" cy="4412035"/>
            <a:chOff x="8204174" y="1712913"/>
            <a:chExt cx="3499200" cy="4412035"/>
          </a:xfrm>
          <a:solidFill>
            <a:schemeClr val="bg2">
              <a:alpha val="60000"/>
            </a:schemeClr>
          </a:solidFill>
        </p:grpSpPr>
        <p:sp>
          <p:nvSpPr>
            <p:cNvPr id="8" name="background colour">
              <a:extLst>
                <a:ext uri="{FF2B5EF4-FFF2-40B4-BE49-F238E27FC236}">
                  <a16:creationId xmlns:a16="http://schemas.microsoft.com/office/drawing/2014/main" id="{AC9E528F-C44E-86CA-B1AE-8150B962AEB8}"/>
                </a:ext>
              </a:extLst>
            </p:cNvPr>
            <p:cNvSpPr>
              <a:spLocks noGrp="1" noRot="1" noMove="1" noResize="1" noEditPoints="1" noAdjustHandles="1" noChangeArrowheads="1" noChangeShapeType="1"/>
            </p:cNvSpPr>
            <p:nvPr userDrawn="1"/>
          </p:nvSpPr>
          <p:spPr>
            <a:xfrm>
              <a:off x="8205787" y="1712913"/>
              <a:ext cx="3497587" cy="4411853"/>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4" name="triangle pattern">
              <a:extLst>
                <a:ext uri="{FF2B5EF4-FFF2-40B4-BE49-F238E27FC236}">
                  <a16:creationId xmlns:a16="http://schemas.microsoft.com/office/drawing/2014/main" id="{EAEB1EBB-527A-89DA-2B5C-A73E19F6272C}"/>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8204174" y="1712913"/>
              <a:ext cx="3499200" cy="4412035"/>
            </a:xfrm>
            <a:prstGeom prst="rect">
              <a:avLst/>
            </a:prstGeom>
          </p:spPr>
        </p:pic>
      </p:grpSp>
      <p:sp>
        <p:nvSpPr>
          <p:cNvPr id="12" name="object placeholder">
            <a:extLst>
              <a:ext uri="{FF2B5EF4-FFF2-40B4-BE49-F238E27FC236}">
                <a16:creationId xmlns:a16="http://schemas.microsoft.com/office/drawing/2014/main" id="{0056617A-7188-0B13-E1B8-66DF07F5457A}"/>
              </a:ext>
            </a:extLst>
          </p:cNvPr>
          <p:cNvSpPr>
            <a:spLocks noGrp="1" noRot="1" noMove="1" noResize="1" noEditPoints="1" noAdjustHandles="1" noChangeArrowheads="1" noChangeShapeType="1"/>
          </p:cNvSpPr>
          <p:nvPr userDrawn="1">
            <p:ph sz="quarter" idx="14" hasCustomPrompt="1"/>
          </p:nvPr>
        </p:nvSpPr>
        <p:spPr>
          <a:xfrm>
            <a:off x="8389347" y="1896602"/>
            <a:ext cx="3140835" cy="4053600"/>
          </a:xfrm>
        </p:spPr>
        <p:txBody>
          <a:bodyPr tIns="180000"/>
          <a:lstStyle>
            <a:lvl1pPr algn="ctr">
              <a:defRPr sz="800">
                <a:solidFill>
                  <a:srgbClr val="ADADAD"/>
                </a:solidFill>
              </a:defRPr>
            </a:lvl1pPr>
          </a:lstStyle>
          <a:p>
            <a:r>
              <a:rPr lang="en-US"/>
              <a:t>CLICK ICON TO ADD OBJECT (TABLE, GRAPH OR SMART ART)</a:t>
            </a:r>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8" y="1712913"/>
            <a:ext cx="7365071"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4103312573"/>
      </p:ext>
    </p:extLst>
  </p:cSld>
  <p:clrMapOvr>
    <a:masterClrMapping/>
  </p:clrMapOvr>
  <p:extLst>
    <p:ext uri="{DCECCB84-F9BA-43D5-87BE-67443E8EF086}">
      <p15:sldGuideLst xmlns:p15="http://schemas.microsoft.com/office/powerpoint/2012/main">
        <p15:guide id="2" pos="4943">
          <p15:clr>
            <a:srgbClr val="FBAE40"/>
          </p15:clr>
        </p15:guide>
        <p15:guide id="4" pos="51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L - cover B (red)">
    <p:spTree>
      <p:nvGrpSpPr>
        <p:cNvPr id="1" name=""/>
        <p:cNvGrpSpPr/>
        <p:nvPr/>
      </p:nvGrpSpPr>
      <p:grpSpPr>
        <a:xfrm>
          <a:off x="0" y="0"/>
          <a:ext cx="0" cy="0"/>
          <a:chOff x="0" y="0"/>
          <a:chExt cx="0" cy="0"/>
        </a:xfrm>
      </p:grpSpPr>
      <p:grpSp>
        <p:nvGrpSpPr>
          <p:cNvPr id="2" name="cornerstone + logo">
            <a:extLst>
              <a:ext uri="{FF2B5EF4-FFF2-40B4-BE49-F238E27FC236}">
                <a16:creationId xmlns:a16="http://schemas.microsoft.com/office/drawing/2014/main" id="{70664A72-2652-4231-FBFC-6CC2D530DC5F}"/>
              </a:ext>
            </a:extLst>
          </p:cNvPr>
          <p:cNvGrpSpPr>
            <a:grpSpLocks noGrp="1" noUngrp="1" noRot="1" noMove="1" noResize="1"/>
          </p:cNvGrpSpPr>
          <p:nvPr userDrawn="1"/>
        </p:nvGrpSpPr>
        <p:grpSpPr>
          <a:xfrm>
            <a:off x="0" y="-1"/>
            <a:ext cx="2931926" cy="2052548"/>
            <a:chOff x="0" y="-1"/>
            <a:chExt cx="2930400" cy="2052548"/>
          </a:xfrm>
        </p:grpSpPr>
        <p:sp>
          <p:nvSpPr>
            <p:cNvPr id="3" name="cornerstone">
              <a:extLst>
                <a:ext uri="{FF2B5EF4-FFF2-40B4-BE49-F238E27FC236}">
                  <a16:creationId xmlns:a16="http://schemas.microsoft.com/office/drawing/2014/main" id="{477E9F18-A479-56C4-0CD5-4A42BBF4F9D1}"/>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4" name="BDO logo">
              <a:extLst>
                <a:ext uri="{FF2B5EF4-FFF2-40B4-BE49-F238E27FC236}">
                  <a16:creationId xmlns:a16="http://schemas.microsoft.com/office/drawing/2014/main" id="{CB3CE16A-2E06-EC7E-374F-86DEADED46D5}"/>
                </a:ext>
              </a:extLst>
            </p:cNvPr>
            <p:cNvGrpSpPr>
              <a:grpSpLocks noGrp="1" noUngrp="1" noRot="1" noMove="1" noResize="1"/>
            </p:cNvGrpSpPr>
            <p:nvPr userDrawn="1"/>
          </p:nvGrpSpPr>
          <p:grpSpPr>
            <a:xfrm>
              <a:off x="359005" y="356471"/>
              <a:ext cx="970457" cy="372959"/>
              <a:chOff x="359004" y="356467"/>
              <a:chExt cx="970457" cy="372959"/>
            </a:xfrm>
          </p:grpSpPr>
          <p:sp>
            <p:nvSpPr>
              <p:cNvPr id="6" name="Vrije vorm: vorm 5">
                <a:extLst>
                  <a:ext uri="{FF2B5EF4-FFF2-40B4-BE49-F238E27FC236}">
                    <a16:creationId xmlns:a16="http://schemas.microsoft.com/office/drawing/2014/main" id="{0CA19D65-3014-0679-7362-2CE615E3FF93}"/>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5" name="Vrije vorm: vorm 14">
                <a:extLst>
                  <a:ext uri="{FF2B5EF4-FFF2-40B4-BE49-F238E27FC236}">
                    <a16:creationId xmlns:a16="http://schemas.microsoft.com/office/drawing/2014/main" id="{19862D4D-2141-8FD7-A872-7E32CF7ABB74}"/>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6" name="Vrije vorm: vorm 15">
                <a:extLst>
                  <a:ext uri="{FF2B5EF4-FFF2-40B4-BE49-F238E27FC236}">
                    <a16:creationId xmlns:a16="http://schemas.microsoft.com/office/drawing/2014/main" id="{7FA25807-5EDA-D6BC-7C96-E7C810D5FBD5}"/>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17" name="Vrije vorm: vorm 16">
                <a:extLst>
                  <a:ext uri="{FF2B5EF4-FFF2-40B4-BE49-F238E27FC236}">
                    <a16:creationId xmlns:a16="http://schemas.microsoft.com/office/drawing/2014/main" id="{F95DB57A-FD10-789B-018D-2ACA7D930A3B}"/>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8" name="Vrije vorm: vorm 17">
                <a:extLst>
                  <a:ext uri="{FF2B5EF4-FFF2-40B4-BE49-F238E27FC236}">
                    <a16:creationId xmlns:a16="http://schemas.microsoft.com/office/drawing/2014/main" id="{079C2E30-F364-ECDC-02DF-9E2101F39A2D}"/>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9" name="picture placeholder">
            <a:extLst>
              <a:ext uri="{FF2B5EF4-FFF2-40B4-BE49-F238E27FC236}">
                <a16:creationId xmlns:a16="http://schemas.microsoft.com/office/drawing/2014/main" id="{631FBCE4-1C92-C17B-17E3-CBA583709A8C}"/>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tIns="180000" rIns="486000" anchor="t" anchorCtr="0">
            <a:noAutofit/>
          </a:bodyPr>
          <a:lstStyle>
            <a:lvl1pPr marL="0" indent="0" algn="r">
              <a:buFont typeface="Arial" panose="020B0604020202020204" pitchFamily="34" charset="0"/>
              <a:buNone/>
              <a:defRPr sz="800" b="0">
                <a:solidFill>
                  <a:srgbClr val="B3B3B3"/>
                </a:solidFill>
              </a:defRPr>
            </a:lvl1pPr>
            <a:lvl2pPr marL="0" indent="0" algn="r">
              <a:buNone/>
              <a:defRPr sz="800" b="0">
                <a:solidFill>
                  <a:srgbClr val="333333"/>
                </a:solidFill>
              </a:defRPr>
            </a:lvl2pPr>
            <a:lvl3pPr marL="0" indent="0" algn="r">
              <a:buNone/>
              <a:defRPr sz="800" b="0">
                <a:solidFill>
                  <a:srgbClr val="333333"/>
                </a:solidFill>
              </a:defRPr>
            </a:lvl3pPr>
            <a:lvl4pPr marL="0" indent="0" algn="r">
              <a:buNone/>
              <a:defRPr sz="800" b="0">
                <a:solidFill>
                  <a:srgbClr val="333333"/>
                </a:solidFill>
              </a:defRPr>
            </a:lvl4pPr>
            <a:lvl5pPr marL="0" indent="0" algn="r">
              <a:buNone/>
              <a:defRPr sz="800" b="0">
                <a:solidFill>
                  <a:srgbClr val="333333"/>
                </a:solidFill>
              </a:defRPr>
            </a:lvl5pPr>
            <a:lvl6pPr marL="0" indent="0" algn="r">
              <a:buFont typeface="Arial" panose="020B0604020202020204" pitchFamily="34" charset="0"/>
              <a:buNone/>
              <a:defRPr sz="800" b="0">
                <a:solidFill>
                  <a:srgbClr val="333333"/>
                </a:solidFill>
              </a:defRPr>
            </a:lvl6pPr>
            <a:lvl7pPr marL="0" indent="0" algn="r">
              <a:buFont typeface="Arial" panose="020B0604020202020204" pitchFamily="34" charset="0"/>
              <a:buNone/>
              <a:defRPr sz="800" b="0">
                <a:solidFill>
                  <a:srgbClr val="333333"/>
                </a:solidFill>
              </a:defRPr>
            </a:lvl7pPr>
            <a:lvl8pPr marL="0" indent="0" algn="r">
              <a:buFont typeface="Arial" panose="020B0604020202020204" pitchFamily="34" charset="0"/>
              <a:buNone/>
              <a:defRPr sz="800" b="0">
                <a:solidFill>
                  <a:srgbClr val="333333"/>
                </a:solidFill>
              </a:defRPr>
            </a:lvl8pPr>
            <a:lvl9pPr marL="0" indent="0" algn="r">
              <a:buFont typeface="Arial" panose="020B0604020202020204" pitchFamily="34" charset="0"/>
              <a:buNone/>
              <a:defRPr sz="800" b="0">
                <a:solidFill>
                  <a:srgbClr val="333333"/>
                </a:solidFill>
              </a:defRPr>
            </a:lvl9pPr>
          </a:lstStyle>
          <a:p>
            <a:r>
              <a:rPr lang="en-US"/>
              <a:t>TO ADD A PICTURE: CLICK ICON or GO TO THE TOP MENU RIBBON AND CHOOSE ‘INSERT’ / ‘PICTURES’</a:t>
            </a:r>
          </a:p>
        </p:txBody>
      </p:sp>
      <p:sp>
        <p:nvSpPr>
          <p:cNvPr id="14" name="2nd shape placeholder">
            <a:extLst>
              <a:ext uri="{FF2B5EF4-FFF2-40B4-BE49-F238E27FC236}">
                <a16:creationId xmlns:a16="http://schemas.microsoft.com/office/drawing/2014/main" id="{E4E3913C-E153-EB0C-6A22-34F02B4725E1}"/>
              </a:ext>
            </a:extLst>
          </p:cNvPr>
          <p:cNvSpPr>
            <a:spLocks noGrp="1" noRot="1" noMove="1" noResize="1" noEditPoints="1" noAdjustHandles="1" noChangeArrowheads="1" noChangeShapeType="1"/>
          </p:cNvSpPr>
          <p:nvPr>
            <p:ph type="body" sz="quarter" idx="14"/>
          </p:nvPr>
        </p:nvSpPr>
        <p:spPr>
          <a:xfrm>
            <a:off x="12706" y="1377124"/>
            <a:ext cx="4791922" cy="5480876"/>
          </a:xfrm>
          <a:custGeom>
            <a:avLst/>
            <a:gdLst>
              <a:gd name="connsiteX0" fmla="*/ 951598 w 4789428"/>
              <a:gd name="connsiteY0" fmla="*/ 0 h 5480876"/>
              <a:gd name="connsiteX1" fmla="*/ 4789428 w 4789428"/>
              <a:gd name="connsiteY1" fmla="*/ 5480875 h 5480876"/>
              <a:gd name="connsiteX2" fmla="*/ 4789424 w 4789428"/>
              <a:gd name="connsiteY2" fmla="*/ 5480876 h 5480876"/>
              <a:gd name="connsiteX3" fmla="*/ 0 w 4789428"/>
              <a:gd name="connsiteY3" fmla="*/ 5480876 h 5480876"/>
              <a:gd name="connsiteX4" fmla="*/ 0 w 4789428"/>
              <a:gd name="connsiteY4" fmla="*/ 666531 h 5480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9428" h="5480876">
                <a:moveTo>
                  <a:pt x="951598" y="0"/>
                </a:moveTo>
                <a:lnTo>
                  <a:pt x="4789428" y="5480875"/>
                </a:lnTo>
                <a:cubicBezTo>
                  <a:pt x="4789426" y="5480875"/>
                  <a:pt x="4789425" y="5480876"/>
                  <a:pt x="4789424" y="5480876"/>
                </a:cubicBezTo>
                <a:lnTo>
                  <a:pt x="0" y="5480876"/>
                </a:lnTo>
                <a:lnTo>
                  <a:pt x="0" y="666531"/>
                </a:lnTo>
                <a:close/>
              </a:path>
            </a:pathLst>
          </a:custGeom>
          <a:solidFill>
            <a:srgbClr val="333333"/>
          </a:solidFill>
        </p:spPr>
        <p:txBody>
          <a:bodyPr wrap="square" lIns="486000" bIns="720000" anchor="b" anchorCtr="0">
            <a:noAutofit/>
          </a:bodyPr>
          <a:lstStyle>
            <a:lvl1pPr marL="0" indent="0">
              <a:lnSpc>
                <a:spcPct val="90000"/>
              </a:lnSpc>
              <a:spcAft>
                <a:spcPts val="600"/>
              </a:spcAft>
              <a:buFont typeface="Arial" panose="020B0604020202020204" pitchFamily="34" charset="0"/>
              <a:buNone/>
              <a:defRPr sz="1800" b="0">
                <a:solidFill>
                  <a:schemeClr val="bg1"/>
                </a:solidFill>
              </a:defRPr>
            </a:lvl1pPr>
            <a:lvl2pPr marL="0" indent="0">
              <a:spcAft>
                <a:spcPts val="600"/>
              </a:spcAft>
              <a:buClr>
                <a:schemeClr val="bg1"/>
              </a:buClr>
              <a:buNone/>
              <a:defRPr sz="1800" b="0">
                <a:solidFill>
                  <a:schemeClr val="bg1"/>
                </a:solidFill>
              </a:defRPr>
            </a:lvl2pPr>
            <a:lvl3pPr marL="0" indent="0">
              <a:spcAft>
                <a:spcPts val="600"/>
              </a:spcAft>
              <a:buClr>
                <a:schemeClr val="bg1"/>
              </a:buClr>
              <a:buNone/>
              <a:defRPr sz="1800" b="0">
                <a:solidFill>
                  <a:schemeClr val="bg1"/>
                </a:solidFill>
              </a:defRPr>
            </a:lvl3pPr>
            <a:lvl4pPr marL="0" indent="0">
              <a:spcAft>
                <a:spcPts val="600"/>
              </a:spcAft>
              <a:buClr>
                <a:schemeClr val="bg1"/>
              </a:buClr>
              <a:buNone/>
              <a:defRPr sz="1800" b="0">
                <a:solidFill>
                  <a:schemeClr val="bg1"/>
                </a:solidFill>
              </a:defRPr>
            </a:lvl4pPr>
            <a:lvl5pPr marL="0" indent="0">
              <a:spcAft>
                <a:spcPts val="600"/>
              </a:spcAft>
              <a:buClr>
                <a:schemeClr val="bg1"/>
              </a:buClr>
              <a:buNone/>
              <a:defRPr sz="1800" b="0">
                <a:solidFill>
                  <a:schemeClr val="bg1"/>
                </a:solidFill>
              </a:defRPr>
            </a:lvl5pPr>
            <a:lvl6pPr marL="0" indent="0">
              <a:spcAft>
                <a:spcPts val="600"/>
              </a:spcAft>
              <a:buFont typeface="Arial" panose="020B0604020202020204" pitchFamily="34" charset="0"/>
              <a:buNone/>
              <a:defRPr sz="1800" b="0">
                <a:solidFill>
                  <a:schemeClr val="bg1"/>
                </a:solidFill>
              </a:defRPr>
            </a:lvl6pPr>
            <a:lvl7pPr marL="0" indent="0">
              <a:spcAft>
                <a:spcPts val="600"/>
              </a:spcAft>
              <a:buFont typeface="Arial" panose="020B0604020202020204" pitchFamily="34" charset="0"/>
              <a:buNone/>
              <a:defRPr sz="1800" b="0">
                <a:solidFill>
                  <a:schemeClr val="bg1"/>
                </a:solidFill>
              </a:defRPr>
            </a:lvl7pPr>
            <a:lvl8pPr marL="0" indent="0">
              <a:spcAft>
                <a:spcPts val="600"/>
              </a:spcAft>
              <a:buFont typeface="Arial" panose="020B0604020202020204" pitchFamily="34" charset="0"/>
              <a:buNone/>
              <a:defRPr sz="1800" b="0">
                <a:solidFill>
                  <a:schemeClr val="bg1"/>
                </a:solidFill>
              </a:defRPr>
            </a:lvl8pPr>
            <a:lvl9pPr marL="0" indent="0">
              <a:spcAft>
                <a:spcPts val="600"/>
              </a:spcAft>
              <a:buFont typeface="Arial" panose="020B0604020202020204" pitchFamily="34" charset="0"/>
              <a:buNone/>
              <a:defRPr sz="1800" b="0">
                <a:solidFill>
                  <a:schemeClr val="bg1"/>
                </a:solidFill>
              </a:defRPr>
            </a:lvl9pPr>
          </a:lstStyle>
          <a:p>
            <a:pPr lvl="0"/>
            <a:endParaRPr lang="en-US"/>
          </a:p>
        </p:txBody>
      </p:sp>
      <p:sp>
        <p:nvSpPr>
          <p:cNvPr id="8" name="entity name placeholder">
            <a:extLst>
              <a:ext uri="{FF2B5EF4-FFF2-40B4-BE49-F238E27FC236}">
                <a16:creationId xmlns:a16="http://schemas.microsoft.com/office/drawing/2014/main" id="{02D6E95E-16AF-FD4F-C4FB-65774E099307}"/>
              </a:ext>
            </a:extLst>
          </p:cNvPr>
          <p:cNvSpPr>
            <a:spLocks noGrp="1" noRot="1" noMove="1" noResize="1" noEditPoints="1" noAdjustHandles="1" noChangeArrowheads="1" noChangeShapeType="1"/>
          </p:cNvSpPr>
          <p:nvPr>
            <p:ph type="body" sz="quarter" idx="13" hasCustomPrompt="1"/>
          </p:nvPr>
        </p:nvSpPr>
        <p:spPr>
          <a:xfrm>
            <a:off x="6278400" y="417617"/>
            <a:ext cx="5432400" cy="276999"/>
          </a:xfrm>
        </p:spPr>
        <p:txBody>
          <a:bodyPr wrap="square">
            <a:spAutoFit/>
          </a:bodyPr>
          <a:lstStyle>
            <a:lvl1pPr marL="0" indent="0" algn="r">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Font typeface="Arial" panose="020B0604020202020204" pitchFamily="34" charset="0"/>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r>
              <a:rPr lang="en-US"/>
              <a:t>OPTIONAL: ENTITY NAME</a:t>
            </a:r>
          </a:p>
        </p:txBody>
      </p:sp>
      <p:sp>
        <p:nvSpPr>
          <p:cNvPr id="23" name="author placeholder">
            <a:extLst>
              <a:ext uri="{FF2B5EF4-FFF2-40B4-BE49-F238E27FC236}">
                <a16:creationId xmlns:a16="http://schemas.microsoft.com/office/drawing/2014/main" id="{235256EA-C758-CB5A-4EF7-8B757633A377}"/>
              </a:ext>
            </a:extLst>
          </p:cNvPr>
          <p:cNvSpPr>
            <a:spLocks noGrp="1" noRot="1" noMove="1" noResize="1" noEditPoints="1" noAdjustHandles="1" noChangeArrowheads="1" noChangeShapeType="1"/>
          </p:cNvSpPr>
          <p:nvPr>
            <p:ph type="body" sz="quarter" idx="12" hasCustomPrompt="1"/>
          </p:nvPr>
        </p:nvSpPr>
        <p:spPr>
          <a:xfrm>
            <a:off x="6278400" y="5913894"/>
            <a:ext cx="5432400" cy="215444"/>
          </a:xfrm>
          <a:prstGeom prst="rect">
            <a:avLst/>
          </a:prstGeom>
        </p:spPr>
        <p:txBody>
          <a:bodyPr wrap="square" anchor="b" anchorCtr="0">
            <a:spAutoFit/>
          </a:bodyPr>
          <a:lstStyle>
            <a:lvl1pPr marL="0" indent="0" algn="r">
              <a:spcAft>
                <a:spcPts val="600"/>
              </a:spcAft>
              <a:buFont typeface="Arial" panose="020B0604020202020204" pitchFamily="34" charset="0"/>
              <a:buNone/>
              <a:defRPr sz="1400" b="0">
                <a:solidFill>
                  <a:schemeClr val="tx2"/>
                </a:solidFill>
              </a:defRPr>
            </a:lvl1pPr>
            <a:lvl2pPr marL="0" indent="0" algn="r">
              <a:buNone/>
              <a:defRPr sz="1400" b="0">
                <a:solidFill>
                  <a:schemeClr val="tx2"/>
                </a:solidFill>
              </a:defRPr>
            </a:lvl2pPr>
            <a:lvl3pPr marL="0" indent="0" algn="r">
              <a:buNone/>
              <a:defRPr sz="1400" b="0">
                <a:solidFill>
                  <a:schemeClr val="tx2"/>
                </a:solidFill>
              </a:defRPr>
            </a:lvl3pPr>
            <a:lvl4pPr marL="0" indent="0" algn="r">
              <a:buNone/>
              <a:defRPr sz="1400" b="0">
                <a:solidFill>
                  <a:schemeClr val="tx2"/>
                </a:solidFill>
              </a:defRPr>
            </a:lvl4pPr>
            <a:lvl5pPr marL="0" indent="0" algn="r">
              <a:buNone/>
              <a:defRPr sz="1400" b="0">
                <a:solidFill>
                  <a:schemeClr val="tx2"/>
                </a:solidFill>
              </a:defRPr>
            </a:lvl5pPr>
            <a:lvl6pPr marL="0" indent="0" algn="r">
              <a:buFont typeface="Arial" panose="020B0604020202020204" pitchFamily="34" charset="0"/>
              <a:buNone/>
              <a:defRPr sz="1400" b="0">
                <a:solidFill>
                  <a:schemeClr val="tx2"/>
                </a:solidFill>
              </a:defRPr>
            </a:lvl6pPr>
            <a:lvl7pPr marL="0" indent="0" algn="r">
              <a:buFont typeface="Arial" panose="020B0604020202020204" pitchFamily="34" charset="0"/>
              <a:buNone/>
              <a:defRPr sz="1400" b="0">
                <a:solidFill>
                  <a:schemeClr val="tx2"/>
                </a:solidFill>
              </a:defRPr>
            </a:lvl7pPr>
            <a:lvl8pPr marL="0" indent="0" algn="r">
              <a:buFont typeface="Arial" panose="020B0604020202020204" pitchFamily="34" charset="0"/>
              <a:buNone/>
              <a:defRPr sz="1400" b="0">
                <a:solidFill>
                  <a:schemeClr val="tx2"/>
                </a:solidFill>
              </a:defRPr>
            </a:lvl8pPr>
            <a:lvl9pPr marL="0" indent="0" algn="r">
              <a:buFont typeface="Arial" panose="020B0604020202020204" pitchFamily="34" charset="0"/>
              <a:buNone/>
              <a:defRPr sz="1400" b="0">
                <a:solidFill>
                  <a:schemeClr val="tx2"/>
                </a:solidFill>
              </a:defRPr>
            </a:lvl9pPr>
          </a:lstStyle>
          <a:p>
            <a:pPr lvl="0"/>
            <a:r>
              <a:rPr lang="en-US"/>
              <a:t>Author</a:t>
            </a:r>
          </a:p>
        </p:txBody>
      </p:sp>
      <p:sp>
        <p:nvSpPr>
          <p:cNvPr id="21" name="subtitle placeholder">
            <a:extLst>
              <a:ext uri="{FF2B5EF4-FFF2-40B4-BE49-F238E27FC236}">
                <a16:creationId xmlns:a16="http://schemas.microsoft.com/office/drawing/2014/main" id="{B44C7823-87FC-F06B-C37E-A121FC8CA1DC}"/>
              </a:ext>
            </a:extLst>
          </p:cNvPr>
          <p:cNvSpPr>
            <a:spLocks noGrp="1" noRot="1" noMove="1" noResize="1" noEditPoints="1" noAdjustHandles="1" noChangeArrowheads="1" noChangeShapeType="1"/>
          </p:cNvSpPr>
          <p:nvPr>
            <p:ph type="subTitle" idx="1"/>
          </p:nvPr>
        </p:nvSpPr>
        <p:spPr>
          <a:xfrm>
            <a:off x="6278400" y="3877237"/>
            <a:ext cx="5432400" cy="431057"/>
          </a:xfrm>
          <a:prstGeom prst="rect">
            <a:avLst/>
          </a:prstGeom>
        </p:spPr>
        <p:txBody>
          <a:bodyPr wrap="square" tIns="180000">
            <a:spAutoFit/>
          </a:bodyPr>
          <a:lstStyle>
            <a:lvl1pPr marL="0" indent="0" algn="r">
              <a:lnSpc>
                <a:spcPct val="90000"/>
              </a:lnSpc>
              <a:buFont typeface="Arial" panose="020B0604020202020204" pitchFamily="34" charset="0"/>
              <a:buNone/>
              <a:defRPr sz="1800" b="0">
                <a:solidFill>
                  <a:schemeClr val="tx2"/>
                </a:solidFill>
              </a:defRPr>
            </a:lvl1pPr>
            <a:lvl2pPr marL="0" indent="0" algn="r">
              <a:buFont typeface="Arial" panose="020B0604020202020204" pitchFamily="34" charset="0"/>
              <a:buNone/>
              <a:defRPr sz="1800" b="0">
                <a:solidFill>
                  <a:schemeClr val="tx2"/>
                </a:solidFill>
              </a:defRPr>
            </a:lvl2pPr>
            <a:lvl3pPr marL="0" indent="0" algn="r">
              <a:buFont typeface="Arial" panose="020B0604020202020204" pitchFamily="34" charset="0"/>
              <a:buNone/>
              <a:defRPr sz="1800" b="0">
                <a:solidFill>
                  <a:schemeClr val="tx2"/>
                </a:solidFill>
              </a:defRPr>
            </a:lvl3pPr>
            <a:lvl4pPr marL="0" indent="0" algn="r">
              <a:buFont typeface="Arial" panose="020B0604020202020204" pitchFamily="34" charset="0"/>
              <a:buNone/>
              <a:defRPr sz="1800" b="0">
                <a:solidFill>
                  <a:schemeClr val="tx2"/>
                </a:solidFill>
              </a:defRPr>
            </a:lvl4pPr>
            <a:lvl5pPr marL="0" indent="0" algn="r">
              <a:buFont typeface="Arial" panose="020B0604020202020204" pitchFamily="34" charset="0"/>
              <a:buNone/>
              <a:defRPr sz="1800" b="0">
                <a:solidFill>
                  <a:schemeClr val="tx2"/>
                </a:solidFill>
              </a:defRPr>
            </a:lvl5pPr>
            <a:lvl6pPr marL="0" indent="0" algn="r">
              <a:buFont typeface="Arial" panose="020B0604020202020204" pitchFamily="34" charset="0"/>
              <a:buNone/>
              <a:defRPr sz="1800" b="0">
                <a:solidFill>
                  <a:schemeClr val="tx2"/>
                </a:solidFill>
              </a:defRPr>
            </a:lvl6pPr>
            <a:lvl7pPr marL="0" indent="0" algn="r">
              <a:buFont typeface="Arial" panose="020B0604020202020204" pitchFamily="34" charset="0"/>
              <a:buNone/>
              <a:defRPr sz="1800" b="0">
                <a:solidFill>
                  <a:schemeClr val="tx2"/>
                </a:solidFill>
              </a:defRPr>
            </a:lvl7pPr>
            <a:lvl8pPr marL="0" indent="0" algn="r">
              <a:buFont typeface="Arial" panose="020B0604020202020204" pitchFamily="34" charset="0"/>
              <a:buNone/>
              <a:defRPr sz="1800" b="0">
                <a:solidFill>
                  <a:schemeClr val="tx2"/>
                </a:solidFill>
              </a:defRPr>
            </a:lvl8pPr>
            <a:lvl9pPr marL="0" indent="0" algn="r">
              <a:buFont typeface="Arial" panose="020B0604020202020204" pitchFamily="34" charset="0"/>
              <a:buNone/>
              <a:defRPr sz="1800" b="0">
                <a:solidFill>
                  <a:schemeClr val="tx2"/>
                </a:solidFill>
              </a:defRPr>
            </a:lvl9pPr>
          </a:lstStyle>
          <a:p>
            <a:pPr lvl="0"/>
            <a:endParaRPr lang="en-US"/>
          </a:p>
        </p:txBody>
      </p:sp>
      <p:sp>
        <p:nvSpPr>
          <p:cNvPr id="22" name="title placeholder">
            <a:extLst>
              <a:ext uri="{FF2B5EF4-FFF2-40B4-BE49-F238E27FC236}">
                <a16:creationId xmlns:a16="http://schemas.microsoft.com/office/drawing/2014/main" id="{1A6319FD-4319-079C-F760-E44AAC7CB588}"/>
              </a:ext>
            </a:extLst>
          </p:cNvPr>
          <p:cNvSpPr>
            <a:spLocks noGrp="1" noRot="1" noMove="1" noResize="1" noEditPoints="1" noAdjustHandles="1" noChangeArrowheads="1" noChangeShapeType="1"/>
          </p:cNvSpPr>
          <p:nvPr>
            <p:ph type="title"/>
          </p:nvPr>
        </p:nvSpPr>
        <p:spPr>
          <a:xfrm>
            <a:off x="6278400" y="2892353"/>
            <a:ext cx="5432400" cy="984885"/>
          </a:xfrm>
          <a:prstGeom prst="rect">
            <a:avLst/>
          </a:prstGeom>
        </p:spPr>
        <p:txBody>
          <a:bodyPr wrap="square" anchor="b">
            <a:noAutofit/>
          </a:bodyPr>
          <a:lstStyle>
            <a:lvl1pPr algn="r">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134482299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margin object 33% (right)">
    <p:spTree>
      <p:nvGrpSpPr>
        <p:cNvPr id="1" name=""/>
        <p:cNvGrpSpPr/>
        <p:nvPr/>
      </p:nvGrpSpPr>
      <p:grpSpPr>
        <a:xfrm>
          <a:off x="0" y="0"/>
          <a:ext cx="0" cy="0"/>
          <a:chOff x="0" y="0"/>
          <a:chExt cx="0" cy="0"/>
        </a:xfrm>
      </p:grpSpPr>
      <p:grpSp>
        <p:nvGrpSpPr>
          <p:cNvPr id="22" name="background">
            <a:extLst>
              <a:ext uri="{FF2B5EF4-FFF2-40B4-BE49-F238E27FC236}">
                <a16:creationId xmlns:a16="http://schemas.microsoft.com/office/drawing/2014/main" id="{84AE8F4B-F0A7-1A08-78B7-51D93AA749BC}"/>
              </a:ext>
            </a:extLst>
          </p:cNvPr>
          <p:cNvGrpSpPr>
            <a:grpSpLocks noGrp="1" noUngrp="1" noRot="1" noMove="1" noResize="1"/>
          </p:cNvGrpSpPr>
          <p:nvPr userDrawn="1"/>
        </p:nvGrpSpPr>
        <p:grpSpPr>
          <a:xfrm>
            <a:off x="8211074" y="0"/>
            <a:ext cx="3987277" cy="6858000"/>
            <a:chOff x="8206799" y="0"/>
            <a:chExt cx="3985201" cy="6858000"/>
          </a:xfrm>
          <a:solidFill>
            <a:schemeClr val="bg2">
              <a:alpha val="60000"/>
            </a:schemeClr>
          </a:solidFill>
        </p:grpSpPr>
        <p:sp>
          <p:nvSpPr>
            <p:cNvPr id="21" name="background white">
              <a:extLst>
                <a:ext uri="{FF2B5EF4-FFF2-40B4-BE49-F238E27FC236}">
                  <a16:creationId xmlns:a16="http://schemas.microsoft.com/office/drawing/2014/main" id="{8F9E828C-BBF7-CDF8-3A9A-6C6268A4A64F}"/>
                </a:ext>
              </a:extLst>
            </p:cNvPr>
            <p:cNvSpPr>
              <a:spLocks noGrp="1" noRot="1" noMove="1" noResize="1" noEditPoints="1" noAdjustHandles="1" noChangeArrowheads="1" noChangeShapeType="1"/>
            </p:cNvSpPr>
            <p:nvPr userDrawn="1"/>
          </p:nvSpPr>
          <p:spPr>
            <a:xfrm>
              <a:off x="8206800" y="0"/>
              <a:ext cx="39852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3" name="background colour">
              <a:extLst>
                <a:ext uri="{FF2B5EF4-FFF2-40B4-BE49-F238E27FC236}">
                  <a16:creationId xmlns:a16="http://schemas.microsoft.com/office/drawing/2014/main" id="{E6CEE371-DE9D-96BF-FC7B-D7C8DD82AC00}"/>
                </a:ext>
              </a:extLst>
            </p:cNvPr>
            <p:cNvSpPr>
              <a:spLocks noGrp="1" noRot="1" noMove="1" noResize="1" noEditPoints="1" noAdjustHandles="1" noChangeArrowheads="1" noChangeShapeType="1"/>
            </p:cNvSpPr>
            <p:nvPr userDrawn="1"/>
          </p:nvSpPr>
          <p:spPr>
            <a:xfrm>
              <a:off x="8206799" y="0"/>
              <a:ext cx="3985200" cy="6857999"/>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8" name="triangle pattern">
              <a:extLst>
                <a:ext uri="{FF2B5EF4-FFF2-40B4-BE49-F238E27FC236}">
                  <a16:creationId xmlns:a16="http://schemas.microsoft.com/office/drawing/2014/main" id="{DF996F05-B6FC-406F-00C3-5FDEA222016D}"/>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8206799" y="0"/>
              <a:ext cx="3985200" cy="6858000"/>
            </a:xfrm>
            <a:prstGeom prst="rect">
              <a:avLst/>
            </a:prstGeom>
          </p:spPr>
        </p:pic>
      </p:grpSp>
      <p:sp>
        <p:nvSpPr>
          <p:cNvPr id="17" name="copyright">
            <a:extLst>
              <a:ext uri="{FF2B5EF4-FFF2-40B4-BE49-F238E27FC236}">
                <a16:creationId xmlns:a16="http://schemas.microsoft.com/office/drawing/2014/main" id="{3AE09934-1CB5-CC67-2000-6C714F04AA58}"/>
              </a:ext>
            </a:extLst>
          </p:cNvPr>
          <p:cNvSpPr>
            <a:spLocks noGrp="1" noRot="1" noMove="1" noResize="1" noEditPoints="1" noAdjustHandles="1" noChangeArrowheads="1" noChangeShapeType="1"/>
          </p:cNvSpPr>
          <p:nvPr userDrawn="1"/>
        </p:nvSpPr>
        <p:spPr>
          <a:xfrm>
            <a:off x="10875820" y="6498000"/>
            <a:ext cx="8372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gn="r"/>
            <a:r>
              <a:rPr lang="nl-NL" sz="800" b="0" i="0">
                <a:solidFill>
                  <a:srgbClr val="ADADAD"/>
                </a:solidFill>
                <a:effectLst/>
                <a:latin typeface="Trebuchet MS" panose="020B0603020202020204" pitchFamily="34" charset="0"/>
              </a:rPr>
              <a:t>© </a:t>
            </a:r>
            <a:r>
              <a:rPr lang="nl-NL" sz="800">
                <a:solidFill>
                  <a:srgbClr val="ADADAD"/>
                </a:solidFill>
                <a:latin typeface="Trebuchet MS" panose="020B0603020202020204" pitchFamily="34" charset="0"/>
              </a:rPr>
              <a:t>BDO</a:t>
            </a:r>
          </a:p>
        </p:txBody>
      </p:sp>
      <p:sp>
        <p:nvSpPr>
          <p:cNvPr id="2" name="page # placeholder">
            <a:extLst>
              <a:ext uri="{FF2B5EF4-FFF2-40B4-BE49-F238E27FC236}">
                <a16:creationId xmlns:a16="http://schemas.microsoft.com/office/drawing/2014/main" id="{CC832D28-A95B-F132-1902-1B9E90A7AC86}"/>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a:xfrm>
            <a:off x="486029" y="6497708"/>
            <a:ext cx="7365072" cy="360292"/>
          </a:xfrm>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24" name="object placeholder">
            <a:extLst>
              <a:ext uri="{FF2B5EF4-FFF2-40B4-BE49-F238E27FC236}">
                <a16:creationId xmlns:a16="http://schemas.microsoft.com/office/drawing/2014/main" id="{7097B9A8-31F9-D603-133A-8EA5BF03013E}"/>
              </a:ext>
            </a:extLst>
          </p:cNvPr>
          <p:cNvSpPr>
            <a:spLocks noGrp="1" noRot="1" noMove="1" noResize="1" noEditPoints="1" noAdjustHandles="1" noChangeArrowheads="1" noChangeShapeType="1"/>
          </p:cNvSpPr>
          <p:nvPr>
            <p:ph sz="quarter" idx="14" hasCustomPrompt="1"/>
          </p:nvPr>
        </p:nvSpPr>
        <p:spPr>
          <a:xfrm>
            <a:off x="8571485" y="593725"/>
            <a:ext cx="3140835" cy="5531040"/>
          </a:xfrm>
        </p:spPr>
        <p:txBody>
          <a:bodyPr tIns="180000"/>
          <a:lstStyle>
            <a:lvl1pPr algn="ctr">
              <a:defRPr sz="800">
                <a:solidFill>
                  <a:srgbClr val="ADADAD"/>
                </a:solidFill>
              </a:defRPr>
            </a:lvl1pPr>
          </a:lstStyle>
          <a:p>
            <a:pPr lvl="0"/>
            <a:r>
              <a:rPr lang="en-US"/>
              <a:t>CLICK ICON TO ADD OBJECT</a:t>
            </a:r>
            <a:br>
              <a:rPr lang="en-US"/>
            </a:br>
            <a:r>
              <a:rPr lang="en-US"/>
              <a:t>(TABLE, GRAPH OR SMART ART)</a:t>
            </a:r>
            <a:endParaRPr lang="nl-NL"/>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8" y="1712913"/>
            <a:ext cx="7365071"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7365069"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9" y="593725"/>
            <a:ext cx="7365072"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804731556"/>
      </p:ext>
    </p:extLst>
  </p:cSld>
  <p:clrMapOvr>
    <a:masterClrMapping/>
  </p:clrMapOvr>
  <p:extLst>
    <p:ext uri="{DCECCB84-F9BA-43D5-87BE-67443E8EF086}">
      <p15:sldGuideLst xmlns:p15="http://schemas.microsoft.com/office/powerpoint/2012/main">
        <p15:guide id="2" pos="4943">
          <p15:clr>
            <a:srgbClr val="FBAE40"/>
          </p15:clr>
        </p15:guide>
        <p15:guide id="4" pos="516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margin object 33% (left)">
    <p:spTree>
      <p:nvGrpSpPr>
        <p:cNvPr id="1" name=""/>
        <p:cNvGrpSpPr/>
        <p:nvPr/>
      </p:nvGrpSpPr>
      <p:grpSpPr>
        <a:xfrm>
          <a:off x="0" y="0"/>
          <a:ext cx="0" cy="0"/>
          <a:chOff x="0" y="0"/>
          <a:chExt cx="0" cy="0"/>
        </a:xfrm>
      </p:grpSpPr>
      <p:grpSp>
        <p:nvGrpSpPr>
          <p:cNvPr id="8" name="background">
            <a:extLst>
              <a:ext uri="{FF2B5EF4-FFF2-40B4-BE49-F238E27FC236}">
                <a16:creationId xmlns:a16="http://schemas.microsoft.com/office/drawing/2014/main" id="{5566EF48-DACD-9DB2-FFEA-463350E27BCE}"/>
              </a:ext>
            </a:extLst>
          </p:cNvPr>
          <p:cNvGrpSpPr>
            <a:grpSpLocks noGrp="1" noUngrp="1" noRot="1" noMove="1" noResize="1"/>
          </p:cNvGrpSpPr>
          <p:nvPr userDrawn="1"/>
        </p:nvGrpSpPr>
        <p:grpSpPr>
          <a:xfrm>
            <a:off x="0" y="0"/>
            <a:ext cx="3973994" cy="6858000"/>
            <a:chOff x="8206799" y="0"/>
            <a:chExt cx="3971925" cy="6858000"/>
          </a:xfrm>
          <a:solidFill>
            <a:schemeClr val="bg2"/>
          </a:solidFill>
        </p:grpSpPr>
        <p:sp>
          <p:nvSpPr>
            <p:cNvPr id="13" name="background colour">
              <a:extLst>
                <a:ext uri="{FF2B5EF4-FFF2-40B4-BE49-F238E27FC236}">
                  <a16:creationId xmlns:a16="http://schemas.microsoft.com/office/drawing/2014/main" id="{F3BA11E0-A75B-17D7-9842-622DC12CABD2}"/>
                </a:ext>
              </a:extLst>
            </p:cNvPr>
            <p:cNvSpPr>
              <a:spLocks noGrp="1" noRot="1" noMove="1" noResize="1" noEditPoints="1" noAdjustHandles="1" noChangeArrowheads="1" noChangeShapeType="1"/>
            </p:cNvSpPr>
            <p:nvPr userDrawn="1"/>
          </p:nvSpPr>
          <p:spPr>
            <a:xfrm>
              <a:off x="8206799" y="0"/>
              <a:ext cx="3971925" cy="6857999"/>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333333"/>
                </a:solidFill>
              </a:endParaRPr>
            </a:p>
          </p:txBody>
        </p:sp>
        <p:pic>
          <p:nvPicPr>
            <p:cNvPr id="14" name="triangle pattern">
              <a:extLst>
                <a:ext uri="{FF2B5EF4-FFF2-40B4-BE49-F238E27FC236}">
                  <a16:creationId xmlns:a16="http://schemas.microsoft.com/office/drawing/2014/main" id="{24DCCC28-F0A8-7364-E7C3-8326A5C09F1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8206799" y="0"/>
              <a:ext cx="3971925" cy="6858000"/>
            </a:xfrm>
            <a:prstGeom prst="rect">
              <a:avLst/>
            </a:prstGeom>
          </p:spPr>
        </p:pic>
      </p:grpSp>
      <p:sp>
        <p:nvSpPr>
          <p:cNvPr id="3" name="page # placeholder">
            <a:extLst>
              <a:ext uri="{FF2B5EF4-FFF2-40B4-BE49-F238E27FC236}">
                <a16:creationId xmlns:a16="http://schemas.microsoft.com/office/drawing/2014/main" id="{8E440190-0DD8-4AF8-6A9A-43BD201DCB52}"/>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16" name="footer placeholder">
            <a:extLst>
              <a:ext uri="{FF2B5EF4-FFF2-40B4-BE49-F238E27FC236}">
                <a16:creationId xmlns:a16="http://schemas.microsoft.com/office/drawing/2014/main" id="{4A211352-67BE-D66D-7E53-9D03DE41AD44}"/>
              </a:ext>
            </a:extLst>
          </p:cNvPr>
          <p:cNvSpPr>
            <a:spLocks noGrp="1" noRot="1" noMove="1" noResize="1" noEditPoints="1" noAdjustHandles="1" noChangeArrowheads="1" noChangeShapeType="1"/>
          </p:cNvSpPr>
          <p:nvPr>
            <p:ph type="ftr" sz="quarter" idx="11"/>
          </p:nvPr>
        </p:nvSpPr>
        <p:spPr>
          <a:xfrm>
            <a:off x="4340570" y="6497708"/>
            <a:ext cx="6535250" cy="360292"/>
          </a:xfrm>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17" name="object placeholder">
            <a:extLst>
              <a:ext uri="{FF2B5EF4-FFF2-40B4-BE49-F238E27FC236}">
                <a16:creationId xmlns:a16="http://schemas.microsoft.com/office/drawing/2014/main" id="{B1C18222-9FB9-C79E-242A-BC7857F2CFB5}"/>
              </a:ext>
            </a:extLst>
          </p:cNvPr>
          <p:cNvSpPr>
            <a:spLocks noGrp="1" noRot="1" noMove="1" noResize="1" noEditPoints="1" noAdjustHandles="1" noChangeArrowheads="1" noChangeShapeType="1"/>
          </p:cNvSpPr>
          <p:nvPr>
            <p:ph sz="quarter" idx="14" hasCustomPrompt="1"/>
          </p:nvPr>
        </p:nvSpPr>
        <p:spPr>
          <a:xfrm>
            <a:off x="486028" y="593725"/>
            <a:ext cx="3126428" cy="5531040"/>
          </a:xfrm>
        </p:spPr>
        <p:txBody>
          <a:bodyPr tIns="180000"/>
          <a:lstStyle>
            <a:lvl1pPr algn="ctr">
              <a:defRPr sz="800">
                <a:solidFill>
                  <a:srgbClr val="ADADAD"/>
                </a:solidFill>
              </a:defRPr>
            </a:lvl1pPr>
          </a:lstStyle>
          <a:p>
            <a:pPr lvl="0"/>
            <a:r>
              <a:rPr lang="en-US"/>
              <a:t>CLICK ICON TO ADD OBJECT</a:t>
            </a:r>
            <a:br>
              <a:rPr lang="en-US"/>
            </a:br>
            <a:r>
              <a:rPr lang="en-US"/>
              <a:t>(TABLE, GRAPH OR SMART ART)</a:t>
            </a:r>
            <a:endParaRPr lang="nl-NL"/>
          </a:p>
        </p:txBody>
      </p:sp>
      <p:sp>
        <p:nvSpPr>
          <p:cNvPr id="18" name="text placeholder">
            <a:extLst>
              <a:ext uri="{FF2B5EF4-FFF2-40B4-BE49-F238E27FC236}">
                <a16:creationId xmlns:a16="http://schemas.microsoft.com/office/drawing/2014/main" id="{33CF791B-809F-30B9-346C-8F94B2C62496}"/>
              </a:ext>
            </a:extLst>
          </p:cNvPr>
          <p:cNvSpPr>
            <a:spLocks noGrp="1" noRot="1" noMove="1" noResize="1" noEditPoints="1" noAdjustHandles="1" noChangeArrowheads="1" noChangeShapeType="1"/>
          </p:cNvSpPr>
          <p:nvPr>
            <p:ph type="body" sz="quarter" idx="13" hasCustomPrompt="1"/>
          </p:nvPr>
        </p:nvSpPr>
        <p:spPr>
          <a:xfrm>
            <a:off x="4345662" y="1712913"/>
            <a:ext cx="7365071"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19" name="subtitle placeholder">
            <a:extLst>
              <a:ext uri="{FF2B5EF4-FFF2-40B4-BE49-F238E27FC236}">
                <a16:creationId xmlns:a16="http://schemas.microsoft.com/office/drawing/2014/main" id="{59979548-1E48-0695-9199-ACD4881249E8}"/>
              </a:ext>
            </a:extLst>
          </p:cNvPr>
          <p:cNvSpPr>
            <a:spLocks noGrp="1" noRot="1" noMove="1" noResize="1" noEditPoints="1" noAdjustHandles="1" noChangeArrowheads="1" noChangeShapeType="1"/>
          </p:cNvSpPr>
          <p:nvPr>
            <p:ph type="subTitle" idx="12"/>
          </p:nvPr>
        </p:nvSpPr>
        <p:spPr>
          <a:xfrm>
            <a:off x="4345664" y="953822"/>
            <a:ext cx="7365069"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20" name="title placeholder">
            <a:extLst>
              <a:ext uri="{FF2B5EF4-FFF2-40B4-BE49-F238E27FC236}">
                <a16:creationId xmlns:a16="http://schemas.microsoft.com/office/drawing/2014/main" id="{E9AB5781-EDD2-932C-5375-A028EADBDABA}"/>
              </a:ext>
            </a:extLst>
          </p:cNvPr>
          <p:cNvSpPr>
            <a:spLocks noGrp="1" noRot="1" noMove="1" noResize="1" noEditPoints="1" noAdjustHandles="1" noChangeArrowheads="1" noChangeShapeType="1"/>
          </p:cNvSpPr>
          <p:nvPr>
            <p:ph type="title"/>
          </p:nvPr>
        </p:nvSpPr>
        <p:spPr>
          <a:xfrm>
            <a:off x="4345662" y="593725"/>
            <a:ext cx="7365072"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460706804"/>
      </p:ext>
    </p:extLst>
  </p:cSld>
  <p:clrMapOvr>
    <a:masterClrMapping/>
  </p:clrMapOvr>
  <p:extLst>
    <p:ext uri="{DCECCB84-F9BA-43D5-87BE-67443E8EF086}">
      <p15:sldGuideLst xmlns:p15="http://schemas.microsoft.com/office/powerpoint/2012/main">
        <p15:guide id="1" pos="2738">
          <p15:clr>
            <a:srgbClr val="FBAE40"/>
          </p15:clr>
        </p15:guide>
        <p15:guide id="3" pos="250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margin object 50% (right)">
    <p:spTree>
      <p:nvGrpSpPr>
        <p:cNvPr id="1" name=""/>
        <p:cNvGrpSpPr/>
        <p:nvPr/>
      </p:nvGrpSpPr>
      <p:grpSpPr>
        <a:xfrm>
          <a:off x="0" y="0"/>
          <a:ext cx="0" cy="0"/>
          <a:chOff x="0" y="0"/>
          <a:chExt cx="0" cy="0"/>
        </a:xfrm>
      </p:grpSpPr>
      <p:grpSp>
        <p:nvGrpSpPr>
          <p:cNvPr id="24" name="background">
            <a:extLst>
              <a:ext uri="{FF2B5EF4-FFF2-40B4-BE49-F238E27FC236}">
                <a16:creationId xmlns:a16="http://schemas.microsoft.com/office/drawing/2014/main" id="{FACDFFED-2EB9-B27B-8A3B-C9BDDFE27943}"/>
              </a:ext>
            </a:extLst>
          </p:cNvPr>
          <p:cNvGrpSpPr>
            <a:grpSpLocks noGrp="1" noUngrp="1" noRot="1" noMove="1" noResize="1"/>
          </p:cNvGrpSpPr>
          <p:nvPr userDrawn="1"/>
        </p:nvGrpSpPr>
        <p:grpSpPr>
          <a:xfrm>
            <a:off x="6280245" y="0"/>
            <a:ext cx="5918106" cy="6858000"/>
            <a:chOff x="6276975" y="0"/>
            <a:chExt cx="5915025" cy="6858000"/>
          </a:xfrm>
          <a:solidFill>
            <a:schemeClr val="bg2">
              <a:alpha val="60000"/>
            </a:schemeClr>
          </a:solidFill>
        </p:grpSpPr>
        <p:sp>
          <p:nvSpPr>
            <p:cNvPr id="12" name="background white">
              <a:extLst>
                <a:ext uri="{FF2B5EF4-FFF2-40B4-BE49-F238E27FC236}">
                  <a16:creationId xmlns:a16="http://schemas.microsoft.com/office/drawing/2014/main" id="{B5576CD1-707D-54B6-2DAE-36E806562DCE}"/>
                </a:ext>
              </a:extLst>
            </p:cNvPr>
            <p:cNvSpPr>
              <a:spLocks noGrp="1" noRot="1" noMove="1" noResize="1" noEditPoints="1" noAdjustHandles="1" noChangeArrowheads="1" noChangeShapeType="1"/>
            </p:cNvSpPr>
            <p:nvPr userDrawn="1"/>
          </p:nvSpPr>
          <p:spPr>
            <a:xfrm>
              <a:off x="6276975" y="0"/>
              <a:ext cx="591502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3" name="background colour">
              <a:extLst>
                <a:ext uri="{FF2B5EF4-FFF2-40B4-BE49-F238E27FC236}">
                  <a16:creationId xmlns:a16="http://schemas.microsoft.com/office/drawing/2014/main" id="{0B3A2DD8-E0B8-6056-D24A-35A947133FBD}"/>
                </a:ext>
              </a:extLst>
            </p:cNvPr>
            <p:cNvSpPr>
              <a:spLocks noGrp="1" noRot="1" noMove="1" noResize="1" noEditPoints="1" noAdjustHandles="1" noChangeArrowheads="1" noChangeShapeType="1"/>
            </p:cNvSpPr>
            <p:nvPr userDrawn="1"/>
          </p:nvSpPr>
          <p:spPr>
            <a:xfrm>
              <a:off x="6276975" y="0"/>
              <a:ext cx="5915024" cy="6857999"/>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23" name="triangle pattern">
              <a:extLst>
                <a:ext uri="{FF2B5EF4-FFF2-40B4-BE49-F238E27FC236}">
                  <a16:creationId xmlns:a16="http://schemas.microsoft.com/office/drawing/2014/main" id="{9773A6C6-B89C-2737-D0F1-EE3AAB8B4474}"/>
                </a:ext>
              </a:extLst>
            </p:cNvPr>
            <p:cNvPicPr preferRelativeResize="0">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6276975" y="0"/>
              <a:ext cx="5914800" cy="6858000"/>
            </a:xfrm>
            <a:prstGeom prst="rect">
              <a:avLst/>
            </a:prstGeom>
          </p:spPr>
        </p:pic>
      </p:grpSp>
      <p:sp>
        <p:nvSpPr>
          <p:cNvPr id="15" name="copyright">
            <a:extLst>
              <a:ext uri="{FF2B5EF4-FFF2-40B4-BE49-F238E27FC236}">
                <a16:creationId xmlns:a16="http://schemas.microsoft.com/office/drawing/2014/main" id="{A83C15DC-C210-A122-38E7-A21652F0BC01}"/>
              </a:ext>
            </a:extLst>
          </p:cNvPr>
          <p:cNvSpPr>
            <a:spLocks noGrp="1" noRot="1" noMove="1" noResize="1" noEditPoints="1" noAdjustHandles="1" noChangeArrowheads="1" noChangeShapeType="1"/>
          </p:cNvSpPr>
          <p:nvPr userDrawn="1"/>
        </p:nvSpPr>
        <p:spPr>
          <a:xfrm>
            <a:off x="10875820" y="6498000"/>
            <a:ext cx="8372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gn="r"/>
            <a:r>
              <a:rPr lang="nl-NL" sz="800" b="0" i="0">
                <a:solidFill>
                  <a:srgbClr val="ADADAD"/>
                </a:solidFill>
                <a:effectLst/>
                <a:latin typeface="Trebuchet MS" panose="020B0603020202020204" pitchFamily="34" charset="0"/>
              </a:rPr>
              <a:t>© </a:t>
            </a:r>
            <a:r>
              <a:rPr lang="nl-NL" sz="800">
                <a:solidFill>
                  <a:srgbClr val="ADADAD"/>
                </a:solidFill>
                <a:latin typeface="Trebuchet MS" panose="020B0603020202020204" pitchFamily="34" charset="0"/>
              </a:rPr>
              <a:t>BDO</a:t>
            </a:r>
          </a:p>
        </p:txBody>
      </p:sp>
      <p:sp>
        <p:nvSpPr>
          <p:cNvPr id="3" name="page # placeholder">
            <a:extLst>
              <a:ext uri="{FF2B5EF4-FFF2-40B4-BE49-F238E27FC236}">
                <a16:creationId xmlns:a16="http://schemas.microsoft.com/office/drawing/2014/main" id="{F1BB644A-A1B9-F70D-1E69-C477E3BA47C5}"/>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17" name="footer placeholder">
            <a:extLst>
              <a:ext uri="{FF2B5EF4-FFF2-40B4-BE49-F238E27FC236}">
                <a16:creationId xmlns:a16="http://schemas.microsoft.com/office/drawing/2014/main" id="{DC0757E2-983B-A278-7B89-199AE33F093F}"/>
              </a:ext>
            </a:extLst>
          </p:cNvPr>
          <p:cNvSpPr>
            <a:spLocks noGrp="1" noRot="1" noMove="1" noResize="1" noEditPoints="1" noAdjustHandles="1" noChangeArrowheads="1" noChangeShapeType="1"/>
          </p:cNvSpPr>
          <p:nvPr userDrawn="1">
            <p:ph type="ftr" sz="quarter" idx="11"/>
          </p:nvPr>
        </p:nvSpPr>
        <p:spPr>
          <a:xfrm>
            <a:off x="486029" y="6497708"/>
            <a:ext cx="5432079" cy="360292"/>
          </a:xfrm>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18" name="object placeholder">
            <a:extLst>
              <a:ext uri="{FF2B5EF4-FFF2-40B4-BE49-F238E27FC236}">
                <a16:creationId xmlns:a16="http://schemas.microsoft.com/office/drawing/2014/main" id="{265339A2-0486-D773-89C0-8B3271FB776A}"/>
              </a:ext>
            </a:extLst>
          </p:cNvPr>
          <p:cNvSpPr>
            <a:spLocks noGrp="1" noRot="1" noMove="1" noResize="1" noEditPoints="1" noAdjustHandles="1" noChangeArrowheads="1" noChangeShapeType="1"/>
          </p:cNvSpPr>
          <p:nvPr userDrawn="1">
            <p:ph sz="quarter" idx="14" hasCustomPrompt="1"/>
          </p:nvPr>
        </p:nvSpPr>
        <p:spPr>
          <a:xfrm>
            <a:off x="6639294" y="593725"/>
            <a:ext cx="5071440" cy="5531040"/>
          </a:xfrm>
        </p:spPr>
        <p:txBody>
          <a:bodyPr tIns="180000"/>
          <a:lstStyle>
            <a:lvl1pPr algn="ctr">
              <a:defRPr sz="800">
                <a:solidFill>
                  <a:srgbClr val="ADADAD"/>
                </a:solidFill>
              </a:defRPr>
            </a:lvl1pPr>
          </a:lstStyle>
          <a:p>
            <a:pPr lvl="0"/>
            <a:r>
              <a:rPr lang="en-US"/>
              <a:t>CLICK ICON TO ADD OBJECT</a:t>
            </a:r>
            <a:br>
              <a:rPr lang="en-US"/>
            </a:br>
            <a:r>
              <a:rPr lang="en-US"/>
              <a:t>(TABLE, GRAPH OR SMART ART)</a:t>
            </a:r>
            <a:endParaRPr lang="nl-NL"/>
          </a:p>
        </p:txBody>
      </p:sp>
      <p:sp>
        <p:nvSpPr>
          <p:cNvPr id="19" name="text placeholder">
            <a:extLst>
              <a:ext uri="{FF2B5EF4-FFF2-40B4-BE49-F238E27FC236}">
                <a16:creationId xmlns:a16="http://schemas.microsoft.com/office/drawing/2014/main" id="{E59B5ED0-1D73-B5C4-943D-1AA894EA977D}"/>
              </a:ext>
            </a:extLst>
          </p:cNvPr>
          <p:cNvSpPr>
            <a:spLocks noGrp="1" noRot="1" noMove="1" noResize="1" noEditPoints="1" noAdjustHandles="1" noChangeArrowheads="1" noChangeShapeType="1"/>
          </p:cNvSpPr>
          <p:nvPr userDrawn="1">
            <p:ph type="body" sz="quarter" idx="13" hasCustomPrompt="1"/>
          </p:nvPr>
        </p:nvSpPr>
        <p:spPr>
          <a:xfrm>
            <a:off x="486029" y="1712913"/>
            <a:ext cx="5432078"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20" name="subtitle placeholder">
            <a:extLst>
              <a:ext uri="{FF2B5EF4-FFF2-40B4-BE49-F238E27FC236}">
                <a16:creationId xmlns:a16="http://schemas.microsoft.com/office/drawing/2014/main" id="{6C28EE84-F5D3-AC61-13AE-D5D8482B77EB}"/>
              </a:ext>
            </a:extLst>
          </p:cNvPr>
          <p:cNvSpPr>
            <a:spLocks noGrp="1" noRot="1" noMove="1" noResize="1" noEditPoints="1" noAdjustHandles="1" noChangeArrowheads="1" noChangeShapeType="1"/>
          </p:cNvSpPr>
          <p:nvPr userDrawn="1">
            <p:ph type="subTitle" idx="12"/>
          </p:nvPr>
        </p:nvSpPr>
        <p:spPr>
          <a:xfrm>
            <a:off x="486030" y="953822"/>
            <a:ext cx="5432077"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21" name="title placeholder">
            <a:extLst>
              <a:ext uri="{FF2B5EF4-FFF2-40B4-BE49-F238E27FC236}">
                <a16:creationId xmlns:a16="http://schemas.microsoft.com/office/drawing/2014/main" id="{4EEF6F6D-DD3B-12EC-DF82-4590E3AB38DA}"/>
              </a:ext>
            </a:extLst>
          </p:cNvPr>
          <p:cNvSpPr>
            <a:spLocks noGrp="1" noRot="1" noMove="1" noResize="1" noEditPoints="1" noAdjustHandles="1" noChangeArrowheads="1" noChangeShapeType="1"/>
          </p:cNvSpPr>
          <p:nvPr userDrawn="1">
            <p:ph type="title"/>
          </p:nvPr>
        </p:nvSpPr>
        <p:spPr>
          <a:xfrm>
            <a:off x="486029" y="593725"/>
            <a:ext cx="5432079"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214566374"/>
      </p:ext>
    </p:extLst>
  </p:cSld>
  <p:clrMapOvr>
    <a:masterClrMapping/>
  </p:clrMapOvr>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margin object 50% (left)">
    <p:spTree>
      <p:nvGrpSpPr>
        <p:cNvPr id="1" name=""/>
        <p:cNvGrpSpPr/>
        <p:nvPr/>
      </p:nvGrpSpPr>
      <p:grpSpPr>
        <a:xfrm>
          <a:off x="0" y="0"/>
          <a:ext cx="0" cy="0"/>
          <a:chOff x="0" y="0"/>
          <a:chExt cx="0" cy="0"/>
        </a:xfrm>
      </p:grpSpPr>
      <p:grpSp>
        <p:nvGrpSpPr>
          <p:cNvPr id="24" name="background">
            <a:extLst>
              <a:ext uri="{FF2B5EF4-FFF2-40B4-BE49-F238E27FC236}">
                <a16:creationId xmlns:a16="http://schemas.microsoft.com/office/drawing/2014/main" id="{FACDFFED-2EB9-B27B-8A3B-C9BDDFE27943}"/>
              </a:ext>
            </a:extLst>
          </p:cNvPr>
          <p:cNvGrpSpPr>
            <a:grpSpLocks noGrp="1" noUngrp="1" noRot="1" noMove="1" noResize="1"/>
          </p:cNvGrpSpPr>
          <p:nvPr userDrawn="1"/>
        </p:nvGrpSpPr>
        <p:grpSpPr>
          <a:xfrm>
            <a:off x="1" y="0"/>
            <a:ext cx="5918105" cy="6858000"/>
            <a:chOff x="6276975" y="0"/>
            <a:chExt cx="5915024" cy="6858000"/>
          </a:xfrm>
          <a:solidFill>
            <a:schemeClr val="bg2">
              <a:alpha val="60000"/>
            </a:schemeClr>
          </a:solidFill>
        </p:grpSpPr>
        <p:sp>
          <p:nvSpPr>
            <p:cNvPr id="13" name="background colour">
              <a:extLst>
                <a:ext uri="{FF2B5EF4-FFF2-40B4-BE49-F238E27FC236}">
                  <a16:creationId xmlns:a16="http://schemas.microsoft.com/office/drawing/2014/main" id="{0B3A2DD8-E0B8-6056-D24A-35A947133FBD}"/>
                </a:ext>
              </a:extLst>
            </p:cNvPr>
            <p:cNvSpPr>
              <a:spLocks noGrp="1" noRot="1" noMove="1" noResize="1" noEditPoints="1" noAdjustHandles="1" noChangeArrowheads="1" noChangeShapeType="1"/>
            </p:cNvSpPr>
            <p:nvPr userDrawn="1"/>
          </p:nvSpPr>
          <p:spPr>
            <a:xfrm>
              <a:off x="6276975" y="0"/>
              <a:ext cx="5915024" cy="6857999"/>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23" name="triangle pattern">
              <a:extLst>
                <a:ext uri="{FF2B5EF4-FFF2-40B4-BE49-F238E27FC236}">
                  <a16:creationId xmlns:a16="http://schemas.microsoft.com/office/drawing/2014/main" id="{9773A6C6-B89C-2737-D0F1-EE3AAB8B4474}"/>
                </a:ext>
              </a:extLst>
            </p:cNvPr>
            <p:cNvPicPr preferRelativeResize="0">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6276975" y="0"/>
              <a:ext cx="5914800" cy="6858000"/>
            </a:xfrm>
            <a:prstGeom prst="rect">
              <a:avLst/>
            </a:prstGeom>
          </p:spPr>
        </p:pic>
      </p:grpSp>
      <p:sp>
        <p:nvSpPr>
          <p:cNvPr id="15" name="copyright">
            <a:extLst>
              <a:ext uri="{FF2B5EF4-FFF2-40B4-BE49-F238E27FC236}">
                <a16:creationId xmlns:a16="http://schemas.microsoft.com/office/drawing/2014/main" id="{A83C15DC-C210-A122-38E7-A21652F0BC01}"/>
              </a:ext>
            </a:extLst>
          </p:cNvPr>
          <p:cNvSpPr>
            <a:spLocks noGrp="1" noRot="1" noMove="1" noResize="1" noEditPoints="1" noAdjustHandles="1" noChangeArrowheads="1" noChangeShapeType="1"/>
          </p:cNvSpPr>
          <p:nvPr userDrawn="1"/>
        </p:nvSpPr>
        <p:spPr>
          <a:xfrm>
            <a:off x="10875820" y="6498000"/>
            <a:ext cx="8372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gn="r"/>
            <a:r>
              <a:rPr lang="nl-NL" sz="800" b="0" i="0">
                <a:solidFill>
                  <a:srgbClr val="ADADAD"/>
                </a:solidFill>
                <a:effectLst/>
                <a:latin typeface="Trebuchet MS" panose="020B0603020202020204" pitchFamily="34" charset="0"/>
              </a:rPr>
              <a:t>© </a:t>
            </a:r>
            <a:r>
              <a:rPr lang="nl-NL" sz="800">
                <a:solidFill>
                  <a:srgbClr val="ADADAD"/>
                </a:solidFill>
                <a:latin typeface="Trebuchet MS" panose="020B0603020202020204" pitchFamily="34" charset="0"/>
              </a:rPr>
              <a:t>BDO</a:t>
            </a:r>
          </a:p>
        </p:txBody>
      </p:sp>
      <p:sp>
        <p:nvSpPr>
          <p:cNvPr id="3" name="page # placeholder">
            <a:extLst>
              <a:ext uri="{FF2B5EF4-FFF2-40B4-BE49-F238E27FC236}">
                <a16:creationId xmlns:a16="http://schemas.microsoft.com/office/drawing/2014/main" id="{46ED17DE-B259-06E1-3B92-9BBED20986C9}"/>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17" name="footer placeholder">
            <a:extLst>
              <a:ext uri="{FF2B5EF4-FFF2-40B4-BE49-F238E27FC236}">
                <a16:creationId xmlns:a16="http://schemas.microsoft.com/office/drawing/2014/main" id="{DC0757E2-983B-A278-7B89-199AE33F093F}"/>
              </a:ext>
            </a:extLst>
          </p:cNvPr>
          <p:cNvSpPr>
            <a:spLocks noGrp="1" noRot="1" noMove="1" noResize="1" noEditPoints="1" noAdjustHandles="1" noChangeArrowheads="1" noChangeShapeType="1"/>
          </p:cNvSpPr>
          <p:nvPr userDrawn="1">
            <p:ph type="ftr" sz="quarter" idx="11"/>
          </p:nvPr>
        </p:nvSpPr>
        <p:spPr>
          <a:xfrm>
            <a:off x="6278655" y="6497708"/>
            <a:ext cx="4596939" cy="360292"/>
          </a:xfrm>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18" name="object placeholder">
            <a:extLst>
              <a:ext uri="{FF2B5EF4-FFF2-40B4-BE49-F238E27FC236}">
                <a16:creationId xmlns:a16="http://schemas.microsoft.com/office/drawing/2014/main" id="{265339A2-0486-D773-89C0-8B3271FB776A}"/>
              </a:ext>
            </a:extLst>
          </p:cNvPr>
          <p:cNvSpPr>
            <a:spLocks noGrp="1" noRot="1" noMove="1" noResize="1" noEditPoints="1" noAdjustHandles="1" noChangeArrowheads="1" noChangeShapeType="1"/>
          </p:cNvSpPr>
          <p:nvPr userDrawn="1">
            <p:ph sz="quarter" idx="14" hasCustomPrompt="1"/>
          </p:nvPr>
        </p:nvSpPr>
        <p:spPr>
          <a:xfrm>
            <a:off x="486028" y="593725"/>
            <a:ext cx="5071440" cy="5531040"/>
          </a:xfrm>
        </p:spPr>
        <p:txBody>
          <a:bodyPr tIns="180000"/>
          <a:lstStyle>
            <a:lvl1pPr algn="ctr">
              <a:defRPr sz="800">
                <a:solidFill>
                  <a:srgbClr val="ADADAD"/>
                </a:solidFill>
              </a:defRPr>
            </a:lvl1pPr>
          </a:lstStyle>
          <a:p>
            <a:pPr lvl="0"/>
            <a:r>
              <a:rPr lang="en-US"/>
              <a:t>CLICK ICON TO ADD OBJECT</a:t>
            </a:r>
            <a:br>
              <a:rPr lang="en-US"/>
            </a:br>
            <a:r>
              <a:rPr lang="en-US"/>
              <a:t>(TABLE, GRAPH OR SMART ART)</a:t>
            </a:r>
            <a:endParaRPr lang="nl-NL"/>
          </a:p>
        </p:txBody>
      </p:sp>
      <p:sp>
        <p:nvSpPr>
          <p:cNvPr id="19" name="text placeholder">
            <a:extLst>
              <a:ext uri="{FF2B5EF4-FFF2-40B4-BE49-F238E27FC236}">
                <a16:creationId xmlns:a16="http://schemas.microsoft.com/office/drawing/2014/main" id="{E59B5ED0-1D73-B5C4-943D-1AA894EA977D}"/>
              </a:ext>
            </a:extLst>
          </p:cNvPr>
          <p:cNvSpPr>
            <a:spLocks noGrp="1" noRot="1" noMove="1" noResize="1" noEditPoints="1" noAdjustHandles="1" noChangeArrowheads="1" noChangeShapeType="1"/>
          </p:cNvSpPr>
          <p:nvPr userDrawn="1">
            <p:ph type="body" sz="quarter" idx="13" hasCustomPrompt="1"/>
          </p:nvPr>
        </p:nvSpPr>
        <p:spPr>
          <a:xfrm>
            <a:off x="6278656" y="1712913"/>
            <a:ext cx="5432078"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20" name="subtitle placeholder">
            <a:extLst>
              <a:ext uri="{FF2B5EF4-FFF2-40B4-BE49-F238E27FC236}">
                <a16:creationId xmlns:a16="http://schemas.microsoft.com/office/drawing/2014/main" id="{6C28EE84-F5D3-AC61-13AE-D5D8482B77EB}"/>
              </a:ext>
            </a:extLst>
          </p:cNvPr>
          <p:cNvSpPr>
            <a:spLocks noGrp="1" noRot="1" noMove="1" noResize="1" noEditPoints="1" noAdjustHandles="1" noChangeArrowheads="1" noChangeShapeType="1"/>
          </p:cNvSpPr>
          <p:nvPr userDrawn="1">
            <p:ph type="subTitle" idx="12"/>
          </p:nvPr>
        </p:nvSpPr>
        <p:spPr>
          <a:xfrm>
            <a:off x="6278658" y="953822"/>
            <a:ext cx="5432077"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21" name="title placeholder">
            <a:extLst>
              <a:ext uri="{FF2B5EF4-FFF2-40B4-BE49-F238E27FC236}">
                <a16:creationId xmlns:a16="http://schemas.microsoft.com/office/drawing/2014/main" id="{4EEF6F6D-DD3B-12EC-DF82-4590E3AB38DA}"/>
              </a:ext>
            </a:extLst>
          </p:cNvPr>
          <p:cNvSpPr>
            <a:spLocks noGrp="1" noRot="1" noMove="1" noResize="1" noEditPoints="1" noAdjustHandles="1" noChangeArrowheads="1" noChangeShapeType="1"/>
          </p:cNvSpPr>
          <p:nvPr userDrawn="1">
            <p:ph type="title"/>
          </p:nvPr>
        </p:nvSpPr>
        <p:spPr>
          <a:xfrm>
            <a:off x="6278656" y="593725"/>
            <a:ext cx="5432079" cy="360099"/>
          </a:xfrm>
          <a:prstGeom prst="rect">
            <a:avLst/>
          </a:prstGeom>
        </p:spPr>
        <p:txBody>
          <a:bodyPr vert="horz" wrap="square" lIns="0" tIns="0" rIns="0" bIns="0" rtlCol="0" anchor="t" anchorCtr="0">
            <a:spAutoFit/>
          </a:bodyPr>
          <a:lstStyle>
            <a:lvl1pPr>
              <a:defRPr/>
            </a:lvl1pPr>
          </a:lstStyle>
          <a:p>
            <a:endParaRPr lang="nl-NL"/>
          </a:p>
        </p:txBody>
      </p:sp>
    </p:spTree>
    <p:extLst>
      <p:ext uri="{BB962C8B-B14F-4D97-AF65-F5344CB8AC3E}">
        <p14:creationId xmlns:p14="http://schemas.microsoft.com/office/powerpoint/2010/main" val="4088097364"/>
      </p:ext>
    </p:extLst>
  </p:cSld>
  <p:clrMapOvr>
    <a:masterClrMapping/>
  </p:clrMapOvr>
  <p:extLst>
    <p:ext uri="{DCECCB84-F9BA-43D5-87BE-67443E8EF086}">
      <p15:sldGuideLst xmlns:p15="http://schemas.microsoft.com/office/powerpoint/2012/main">
        <p15:guide id="1" pos="3726">
          <p15:clr>
            <a:srgbClr val="FBAE40"/>
          </p15:clr>
        </p15:guide>
        <p15:guide id="2" pos="39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mockup">
    <p:spTree>
      <p:nvGrpSpPr>
        <p:cNvPr id="1" name=""/>
        <p:cNvGrpSpPr/>
        <p:nvPr/>
      </p:nvGrpSpPr>
      <p:grpSpPr>
        <a:xfrm>
          <a:off x="0" y="0"/>
          <a:ext cx="0" cy="0"/>
          <a:chOff x="0" y="0"/>
          <a:chExt cx="0" cy="0"/>
        </a:xfrm>
      </p:grpSpPr>
      <p:sp>
        <p:nvSpPr>
          <p:cNvPr id="5" name="background colour">
            <a:extLst>
              <a:ext uri="{FF2B5EF4-FFF2-40B4-BE49-F238E27FC236}">
                <a16:creationId xmlns:a16="http://schemas.microsoft.com/office/drawing/2014/main" id="{36CCD821-2939-5D0F-3CEA-A322595C8FA2}"/>
              </a:ext>
            </a:extLst>
          </p:cNvPr>
          <p:cNvSpPr>
            <a:spLocks noGrp="1" noRot="1" noMove="1" noResize="1" noEditPoints="1" noAdjustHandles="1" noChangeArrowheads="1" noChangeShapeType="1"/>
          </p:cNvSpPr>
          <p:nvPr userDrawn="1"/>
        </p:nvSpPr>
        <p:spPr>
          <a:xfrm>
            <a:off x="2" y="5407200"/>
            <a:ext cx="12203153" cy="14508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F2F2F2"/>
              </a:solidFill>
            </a:endParaRPr>
          </a:p>
        </p:txBody>
      </p:sp>
      <p:sp>
        <p:nvSpPr>
          <p:cNvPr id="7" name="copyright">
            <a:extLst>
              <a:ext uri="{FF2B5EF4-FFF2-40B4-BE49-F238E27FC236}">
                <a16:creationId xmlns:a16="http://schemas.microsoft.com/office/drawing/2014/main" id="{66E9D7E6-2DB4-CA85-A3EE-328C1121A387}"/>
              </a:ext>
            </a:extLst>
          </p:cNvPr>
          <p:cNvSpPr>
            <a:spLocks noGrp="1" noRot="1" noMove="1" noResize="1" noEditPoints="1" noAdjustHandles="1" noChangeArrowheads="1" noChangeShapeType="1"/>
          </p:cNvSpPr>
          <p:nvPr userDrawn="1"/>
        </p:nvSpPr>
        <p:spPr>
          <a:xfrm>
            <a:off x="10875820" y="6498000"/>
            <a:ext cx="8372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gn="r"/>
            <a:r>
              <a:rPr lang="nl-NL" sz="800" b="0" i="0">
                <a:solidFill>
                  <a:srgbClr val="ADADAD"/>
                </a:solidFill>
                <a:effectLst/>
                <a:latin typeface="Trebuchet MS" panose="020B0603020202020204" pitchFamily="34" charset="0"/>
              </a:rPr>
              <a:t>© </a:t>
            </a:r>
            <a:r>
              <a:rPr lang="nl-NL" sz="800">
                <a:solidFill>
                  <a:srgbClr val="ADADAD"/>
                </a:solidFill>
                <a:latin typeface="Trebuchet MS" panose="020B0603020202020204" pitchFamily="34" charset="0"/>
              </a:rPr>
              <a:t>BDO</a:t>
            </a:r>
          </a:p>
        </p:txBody>
      </p:sp>
      <p:sp>
        <p:nvSpPr>
          <p:cNvPr id="11" name="page # placeholder">
            <a:extLst>
              <a:ext uri="{FF2B5EF4-FFF2-40B4-BE49-F238E27FC236}">
                <a16:creationId xmlns:a16="http://schemas.microsoft.com/office/drawing/2014/main" id="{5A5C502A-908A-C9EE-5DAB-7C302AF1BF0B}"/>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321A16DA-525B-756C-3B24-B39B35E5C603}"/>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pic>
        <p:nvPicPr>
          <p:cNvPr id="6" name="laptop">
            <a:extLst>
              <a:ext uri="{FF2B5EF4-FFF2-40B4-BE49-F238E27FC236}">
                <a16:creationId xmlns:a16="http://schemas.microsoft.com/office/drawing/2014/main" id="{10A1B704-8C25-0EB9-680D-D769229FF37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2494483" y="1713601"/>
            <a:ext cx="7209381" cy="4413599"/>
          </a:xfrm>
          <a:prstGeom prst="rect">
            <a:avLst/>
          </a:prstGeom>
          <a:effectLst>
            <a:outerShdw blurRad="127000" dist="63500" dir="5400000" algn="ctr" rotWithShape="0">
              <a:srgbClr val="858585">
                <a:alpha val="90000"/>
              </a:srgbClr>
            </a:outerShdw>
          </a:effectLst>
        </p:spPr>
      </p:pic>
      <p:sp>
        <p:nvSpPr>
          <p:cNvPr id="12" name="video placeholder">
            <a:extLst>
              <a:ext uri="{FF2B5EF4-FFF2-40B4-BE49-F238E27FC236}">
                <a16:creationId xmlns:a16="http://schemas.microsoft.com/office/drawing/2014/main" id="{6B86D1B3-CB8C-BC3A-397A-0491D867AACE}"/>
              </a:ext>
            </a:extLst>
          </p:cNvPr>
          <p:cNvSpPr>
            <a:spLocks noGrp="1" noRot="1" noChangeAspect="1" noMove="1" noResize="1" noEditPoints="1" noAdjustHandles="1" noChangeArrowheads="1" noChangeShapeType="1"/>
          </p:cNvSpPr>
          <p:nvPr>
            <p:ph type="media" sz="quarter" idx="16" hasCustomPrompt="1"/>
          </p:nvPr>
        </p:nvSpPr>
        <p:spPr>
          <a:xfrm>
            <a:off x="2911675" y="1818000"/>
            <a:ext cx="6375000" cy="3589200"/>
          </a:xfrm>
          <a:custGeom>
            <a:avLst/>
            <a:gdLst>
              <a:gd name="connsiteX0" fmla="*/ 89999 w 6371681"/>
              <a:gd name="connsiteY0" fmla="*/ 0 h 3589200"/>
              <a:gd name="connsiteX1" fmla="*/ 6283898 w 6371681"/>
              <a:gd name="connsiteY1" fmla="*/ 0 h 3589200"/>
              <a:gd name="connsiteX2" fmla="*/ 6283898 w 6371681"/>
              <a:gd name="connsiteY2" fmla="*/ 448 h 3589200"/>
              <a:gd name="connsiteX3" fmla="*/ 6316712 w 6371681"/>
              <a:gd name="connsiteY3" fmla="*/ 7073 h 3589200"/>
              <a:gd name="connsiteX4" fmla="*/ 6371680 w 6371681"/>
              <a:gd name="connsiteY4" fmla="*/ 90000 h 3589200"/>
              <a:gd name="connsiteX5" fmla="*/ 6371242 w 6371681"/>
              <a:gd name="connsiteY5" fmla="*/ 91434 h 3589200"/>
              <a:gd name="connsiteX6" fmla="*/ 6371681 w 6371681"/>
              <a:gd name="connsiteY6" fmla="*/ 91434 h 3589200"/>
              <a:gd name="connsiteX7" fmla="*/ 6371681 w 6371681"/>
              <a:gd name="connsiteY7" fmla="*/ 3589200 h 3589200"/>
              <a:gd name="connsiteX8" fmla="*/ 0 w 6371681"/>
              <a:gd name="connsiteY8" fmla="*/ 3589200 h 3589200"/>
              <a:gd name="connsiteX9" fmla="*/ 0 w 6371681"/>
              <a:gd name="connsiteY9" fmla="*/ 91434 h 3589200"/>
              <a:gd name="connsiteX10" fmla="*/ 289 w 6371681"/>
              <a:gd name="connsiteY10" fmla="*/ 91434 h 3589200"/>
              <a:gd name="connsiteX11" fmla="*/ 0 w 6371681"/>
              <a:gd name="connsiteY11" fmla="*/ 90005 h 3589200"/>
              <a:gd name="connsiteX12" fmla="*/ 0 w 6371681"/>
              <a:gd name="connsiteY12" fmla="*/ 89995 h 3589200"/>
              <a:gd name="connsiteX13" fmla="*/ 7072 w 6371681"/>
              <a:gd name="connsiteY13" fmla="*/ 54968 h 3589200"/>
              <a:gd name="connsiteX14" fmla="*/ 89999 w 6371681"/>
              <a:gd name="connsiteY14" fmla="*/ 0 h 35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1681" h="3589200">
                <a:moveTo>
                  <a:pt x="89999" y="0"/>
                </a:moveTo>
                <a:lnTo>
                  <a:pt x="6283898" y="0"/>
                </a:lnTo>
                <a:lnTo>
                  <a:pt x="6283898" y="448"/>
                </a:lnTo>
                <a:lnTo>
                  <a:pt x="6316712" y="7073"/>
                </a:lnTo>
                <a:cubicBezTo>
                  <a:pt x="6349015" y="20735"/>
                  <a:pt x="6371680" y="52721"/>
                  <a:pt x="6371680" y="90000"/>
                </a:cubicBezTo>
                <a:lnTo>
                  <a:pt x="6371242" y="91434"/>
                </a:lnTo>
                <a:lnTo>
                  <a:pt x="6371681" y="91434"/>
                </a:lnTo>
                <a:lnTo>
                  <a:pt x="6371681" y="3589200"/>
                </a:lnTo>
                <a:lnTo>
                  <a:pt x="0" y="3589200"/>
                </a:lnTo>
                <a:lnTo>
                  <a:pt x="0" y="91434"/>
                </a:lnTo>
                <a:lnTo>
                  <a:pt x="289" y="91434"/>
                </a:lnTo>
                <a:lnTo>
                  <a:pt x="0" y="90005"/>
                </a:lnTo>
                <a:lnTo>
                  <a:pt x="0" y="89995"/>
                </a:lnTo>
                <a:lnTo>
                  <a:pt x="7072" y="54968"/>
                </a:lnTo>
                <a:cubicBezTo>
                  <a:pt x="20735" y="22666"/>
                  <a:pt x="52720" y="0"/>
                  <a:pt x="89999" y="0"/>
                </a:cubicBezTo>
                <a:close/>
              </a:path>
            </a:pathLst>
          </a:custGeom>
          <a:solidFill>
            <a:srgbClr val="F2F2F2"/>
          </a:solidFill>
          <a:ln w="12700">
            <a:noFill/>
          </a:ln>
        </p:spPr>
        <p:txBody>
          <a:bodyPr wrap="square" tIns="180000" anchor="t" anchorCtr="0">
            <a:noAutofit/>
          </a:bodyPr>
          <a:lstStyle>
            <a:lvl1pPr algn="ctr">
              <a:defRPr sz="800">
                <a:solidFill>
                  <a:srgbClr val="ADADAD"/>
                </a:solidFill>
              </a:defRPr>
            </a:lvl1pPr>
          </a:lstStyle>
          <a:p>
            <a:r>
              <a:rPr lang="en-US"/>
              <a:t>CLICK ICON TO ADD VIDEO</a:t>
            </a:r>
          </a:p>
        </p:txBody>
      </p:sp>
      <p:sp>
        <p:nvSpPr>
          <p:cNvPr id="8" name="subtitle placeholder">
            <a:extLst>
              <a:ext uri="{FF2B5EF4-FFF2-40B4-BE49-F238E27FC236}">
                <a16:creationId xmlns:a16="http://schemas.microsoft.com/office/drawing/2014/main" id="{52339C14-20B5-D8E5-3C36-90EBA7915428}"/>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2" name="title placeholder">
            <a:extLst>
              <a:ext uri="{FF2B5EF4-FFF2-40B4-BE49-F238E27FC236}">
                <a16:creationId xmlns:a16="http://schemas.microsoft.com/office/drawing/2014/main" id="{A0613BAE-F91F-BF3A-12C8-B68D4FE0F0E6}"/>
              </a:ext>
            </a:extLst>
          </p:cNvPr>
          <p:cNvSpPr>
            <a:spLocks noGrp="1" noRot="1" noMove="1" noResize="1" noEditPoints="1" noAdjustHandles="1" noChangeArrowheads="1" noChangeShapeType="1"/>
          </p:cNvSpPr>
          <p:nvPr>
            <p:ph type="title"/>
          </p:nvPr>
        </p:nvSpPr>
        <p:spPr/>
        <p:txBody>
          <a:bodyPr/>
          <a:lstStyle/>
          <a:p>
            <a:endParaRPr lang="nl-NL"/>
          </a:p>
        </p:txBody>
      </p:sp>
    </p:spTree>
    <p:extLst>
      <p:ext uri="{BB962C8B-B14F-4D97-AF65-F5344CB8AC3E}">
        <p14:creationId xmlns:p14="http://schemas.microsoft.com/office/powerpoint/2010/main" val="4145192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mockup">
    <p:spTree>
      <p:nvGrpSpPr>
        <p:cNvPr id="1" name=""/>
        <p:cNvGrpSpPr/>
        <p:nvPr/>
      </p:nvGrpSpPr>
      <p:grpSpPr>
        <a:xfrm>
          <a:off x="0" y="0"/>
          <a:ext cx="0" cy="0"/>
          <a:chOff x="0" y="0"/>
          <a:chExt cx="0" cy="0"/>
        </a:xfrm>
      </p:grpSpPr>
      <p:sp>
        <p:nvSpPr>
          <p:cNvPr id="5" name="background colour">
            <a:extLst>
              <a:ext uri="{FF2B5EF4-FFF2-40B4-BE49-F238E27FC236}">
                <a16:creationId xmlns:a16="http://schemas.microsoft.com/office/drawing/2014/main" id="{36CCD821-2939-5D0F-3CEA-A322595C8FA2}"/>
              </a:ext>
            </a:extLst>
          </p:cNvPr>
          <p:cNvSpPr>
            <a:spLocks noGrp="1" noRot="1" noMove="1" noResize="1" noEditPoints="1" noAdjustHandles="1" noChangeArrowheads="1" noChangeShapeType="1"/>
          </p:cNvSpPr>
          <p:nvPr userDrawn="1"/>
        </p:nvSpPr>
        <p:spPr>
          <a:xfrm>
            <a:off x="2" y="5407200"/>
            <a:ext cx="12203153" cy="14508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7" name="copyright">
            <a:extLst>
              <a:ext uri="{FF2B5EF4-FFF2-40B4-BE49-F238E27FC236}">
                <a16:creationId xmlns:a16="http://schemas.microsoft.com/office/drawing/2014/main" id="{66E9D7E6-2DB4-CA85-A3EE-328C1121A387}"/>
              </a:ext>
            </a:extLst>
          </p:cNvPr>
          <p:cNvSpPr>
            <a:spLocks noGrp="1" noRot="1" noMove="1" noResize="1" noEditPoints="1" noAdjustHandles="1" noChangeArrowheads="1" noChangeShapeType="1"/>
          </p:cNvSpPr>
          <p:nvPr userDrawn="1"/>
        </p:nvSpPr>
        <p:spPr>
          <a:xfrm>
            <a:off x="10875820" y="6498000"/>
            <a:ext cx="8372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gn="r"/>
            <a:r>
              <a:rPr lang="nl-NL" sz="800" b="0" i="0">
                <a:solidFill>
                  <a:srgbClr val="ADADAD"/>
                </a:solidFill>
                <a:effectLst/>
                <a:latin typeface="Trebuchet MS" panose="020B0603020202020204" pitchFamily="34" charset="0"/>
              </a:rPr>
              <a:t>© </a:t>
            </a:r>
            <a:r>
              <a:rPr lang="nl-NL" sz="800">
                <a:solidFill>
                  <a:srgbClr val="ADADAD"/>
                </a:solidFill>
                <a:latin typeface="Trebuchet MS" panose="020B0603020202020204" pitchFamily="34" charset="0"/>
              </a:rPr>
              <a:t>BDO</a:t>
            </a:r>
          </a:p>
        </p:txBody>
      </p:sp>
      <p:sp>
        <p:nvSpPr>
          <p:cNvPr id="11" name="page # placeholder">
            <a:extLst>
              <a:ext uri="{FF2B5EF4-FFF2-40B4-BE49-F238E27FC236}">
                <a16:creationId xmlns:a16="http://schemas.microsoft.com/office/drawing/2014/main" id="{5A5C502A-908A-C9EE-5DAB-7C302AF1BF0B}"/>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321A16DA-525B-756C-3B24-B39B35E5C603}"/>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pic>
        <p:nvPicPr>
          <p:cNvPr id="3" name="laptop">
            <a:extLst>
              <a:ext uri="{FF2B5EF4-FFF2-40B4-BE49-F238E27FC236}">
                <a16:creationId xmlns:a16="http://schemas.microsoft.com/office/drawing/2014/main" id="{B3901880-EFB4-BB87-3C6A-AF66D89FC1AE}"/>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2494483" y="1713601"/>
            <a:ext cx="7209381" cy="4413599"/>
          </a:xfrm>
          <a:prstGeom prst="rect">
            <a:avLst/>
          </a:prstGeom>
          <a:effectLst>
            <a:outerShdw blurRad="127000" dist="63500" dir="5400000" algn="ctr" rotWithShape="0">
              <a:srgbClr val="858585">
                <a:alpha val="90000"/>
              </a:srgbClr>
            </a:outerShdw>
          </a:effectLst>
        </p:spPr>
      </p:pic>
      <p:sp>
        <p:nvSpPr>
          <p:cNvPr id="14" name="picture placeholder">
            <a:extLst>
              <a:ext uri="{FF2B5EF4-FFF2-40B4-BE49-F238E27FC236}">
                <a16:creationId xmlns:a16="http://schemas.microsoft.com/office/drawing/2014/main" id="{A65B4E7C-B6D3-5ED2-5245-A1670E549224}"/>
              </a:ext>
            </a:extLst>
          </p:cNvPr>
          <p:cNvSpPr>
            <a:spLocks noGrp="1" noChangeAspect="1"/>
          </p:cNvSpPr>
          <p:nvPr>
            <p:ph type="pic" sz="quarter" idx="17" hasCustomPrompt="1"/>
          </p:nvPr>
        </p:nvSpPr>
        <p:spPr>
          <a:xfrm>
            <a:off x="2911675" y="1818000"/>
            <a:ext cx="6375000" cy="3589200"/>
          </a:xfrm>
          <a:custGeom>
            <a:avLst/>
            <a:gdLst>
              <a:gd name="connsiteX0" fmla="*/ 89999 w 6371681"/>
              <a:gd name="connsiteY0" fmla="*/ 0 h 3589200"/>
              <a:gd name="connsiteX1" fmla="*/ 6283898 w 6371681"/>
              <a:gd name="connsiteY1" fmla="*/ 0 h 3589200"/>
              <a:gd name="connsiteX2" fmla="*/ 6283898 w 6371681"/>
              <a:gd name="connsiteY2" fmla="*/ 448 h 3589200"/>
              <a:gd name="connsiteX3" fmla="*/ 6316712 w 6371681"/>
              <a:gd name="connsiteY3" fmla="*/ 7073 h 3589200"/>
              <a:gd name="connsiteX4" fmla="*/ 6371680 w 6371681"/>
              <a:gd name="connsiteY4" fmla="*/ 90000 h 3589200"/>
              <a:gd name="connsiteX5" fmla="*/ 6371242 w 6371681"/>
              <a:gd name="connsiteY5" fmla="*/ 91434 h 3589200"/>
              <a:gd name="connsiteX6" fmla="*/ 6371681 w 6371681"/>
              <a:gd name="connsiteY6" fmla="*/ 91434 h 3589200"/>
              <a:gd name="connsiteX7" fmla="*/ 6371681 w 6371681"/>
              <a:gd name="connsiteY7" fmla="*/ 3589200 h 3589200"/>
              <a:gd name="connsiteX8" fmla="*/ 0 w 6371681"/>
              <a:gd name="connsiteY8" fmla="*/ 3589200 h 3589200"/>
              <a:gd name="connsiteX9" fmla="*/ 0 w 6371681"/>
              <a:gd name="connsiteY9" fmla="*/ 91434 h 3589200"/>
              <a:gd name="connsiteX10" fmla="*/ 289 w 6371681"/>
              <a:gd name="connsiteY10" fmla="*/ 91434 h 3589200"/>
              <a:gd name="connsiteX11" fmla="*/ 0 w 6371681"/>
              <a:gd name="connsiteY11" fmla="*/ 90005 h 3589200"/>
              <a:gd name="connsiteX12" fmla="*/ 0 w 6371681"/>
              <a:gd name="connsiteY12" fmla="*/ 89995 h 3589200"/>
              <a:gd name="connsiteX13" fmla="*/ 7072 w 6371681"/>
              <a:gd name="connsiteY13" fmla="*/ 54968 h 3589200"/>
              <a:gd name="connsiteX14" fmla="*/ 89999 w 6371681"/>
              <a:gd name="connsiteY14" fmla="*/ 0 h 35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1681" h="3589200">
                <a:moveTo>
                  <a:pt x="89999" y="0"/>
                </a:moveTo>
                <a:lnTo>
                  <a:pt x="6283898" y="0"/>
                </a:lnTo>
                <a:lnTo>
                  <a:pt x="6283898" y="448"/>
                </a:lnTo>
                <a:lnTo>
                  <a:pt x="6316712" y="7073"/>
                </a:lnTo>
                <a:cubicBezTo>
                  <a:pt x="6349015" y="20735"/>
                  <a:pt x="6371680" y="52721"/>
                  <a:pt x="6371680" y="90000"/>
                </a:cubicBezTo>
                <a:lnTo>
                  <a:pt x="6371242" y="91434"/>
                </a:lnTo>
                <a:lnTo>
                  <a:pt x="6371681" y="91434"/>
                </a:lnTo>
                <a:lnTo>
                  <a:pt x="6371681" y="3589200"/>
                </a:lnTo>
                <a:lnTo>
                  <a:pt x="0" y="3589200"/>
                </a:lnTo>
                <a:lnTo>
                  <a:pt x="0" y="91434"/>
                </a:lnTo>
                <a:lnTo>
                  <a:pt x="289" y="91434"/>
                </a:lnTo>
                <a:lnTo>
                  <a:pt x="0" y="90005"/>
                </a:lnTo>
                <a:lnTo>
                  <a:pt x="0" y="89995"/>
                </a:lnTo>
                <a:lnTo>
                  <a:pt x="7072" y="54968"/>
                </a:lnTo>
                <a:cubicBezTo>
                  <a:pt x="20735" y="22666"/>
                  <a:pt x="52720" y="0"/>
                  <a:pt x="89999" y="0"/>
                </a:cubicBezTo>
                <a:close/>
              </a:path>
            </a:pathLst>
          </a:custGeom>
          <a:solidFill>
            <a:srgbClr val="F2F2F2"/>
          </a:solidFill>
          <a:ln w="12700">
            <a:noFill/>
          </a:ln>
        </p:spPr>
        <p:txBody>
          <a:bodyPr wrap="square" tIns="180000" anchor="t" anchorCtr="0">
            <a:noAutofit/>
          </a:bodyPr>
          <a:lstStyle>
            <a:lvl1pPr algn="ctr">
              <a:defRPr sz="800">
                <a:solidFill>
                  <a:srgbClr val="ADADAD"/>
                </a:solidFill>
              </a:defRPr>
            </a:lvl1pPr>
          </a:lstStyle>
          <a:p>
            <a:r>
              <a:rPr lang="en-US"/>
              <a:t>CLICK ICON TO ADD PICTURE</a:t>
            </a:r>
          </a:p>
        </p:txBody>
      </p:sp>
      <p:sp>
        <p:nvSpPr>
          <p:cNvPr id="8" name="subtitle placeholder">
            <a:extLst>
              <a:ext uri="{FF2B5EF4-FFF2-40B4-BE49-F238E27FC236}">
                <a16:creationId xmlns:a16="http://schemas.microsoft.com/office/drawing/2014/main" id="{52339C14-20B5-D8E5-3C36-90EBA7915428}"/>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2" name="title placeholder">
            <a:extLst>
              <a:ext uri="{FF2B5EF4-FFF2-40B4-BE49-F238E27FC236}">
                <a16:creationId xmlns:a16="http://schemas.microsoft.com/office/drawing/2014/main" id="{A0613BAE-F91F-BF3A-12C8-B68D4FE0F0E6}"/>
              </a:ext>
            </a:extLst>
          </p:cNvPr>
          <p:cNvSpPr>
            <a:spLocks noGrp="1" noRot="1" noMove="1" noResize="1" noEditPoints="1" noAdjustHandles="1" noChangeArrowheads="1" noChangeShapeType="1"/>
          </p:cNvSpPr>
          <p:nvPr>
            <p:ph type="title"/>
          </p:nvPr>
        </p:nvSpPr>
        <p:spPr/>
        <p:txBody>
          <a:bodyPr/>
          <a:lstStyle/>
          <a:p>
            <a:endParaRPr lang="nl-NL"/>
          </a:p>
        </p:txBody>
      </p:sp>
    </p:spTree>
    <p:extLst>
      <p:ext uri="{BB962C8B-B14F-4D97-AF65-F5344CB8AC3E}">
        <p14:creationId xmlns:p14="http://schemas.microsoft.com/office/powerpoint/2010/main" val="11300003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mockup + text">
    <p:spTree>
      <p:nvGrpSpPr>
        <p:cNvPr id="1" name=""/>
        <p:cNvGrpSpPr/>
        <p:nvPr/>
      </p:nvGrpSpPr>
      <p:grpSpPr>
        <a:xfrm>
          <a:off x="0" y="0"/>
          <a:ext cx="0" cy="0"/>
          <a:chOff x="0" y="0"/>
          <a:chExt cx="0" cy="0"/>
        </a:xfrm>
      </p:grpSpPr>
      <p:sp>
        <p:nvSpPr>
          <p:cNvPr id="3" name="cornerstone">
            <a:extLst>
              <a:ext uri="{FF2B5EF4-FFF2-40B4-BE49-F238E27FC236}">
                <a16:creationId xmlns:a16="http://schemas.microsoft.com/office/drawing/2014/main" id="{E3B79C81-21B2-6786-E07E-C8E0615BC92A}"/>
              </a:ext>
            </a:extLst>
          </p:cNvPr>
          <p:cNvSpPr>
            <a:spLocks noGrp="1" noRot="1" noMove="1" noResize="1" noEditPoints="1" noAdjustHandles="1" noChangeArrowheads="1" noChangeShapeType="1"/>
          </p:cNvSpPr>
          <p:nvPr userDrawn="1"/>
        </p:nvSpPr>
        <p:spPr>
          <a:xfrm>
            <a:off x="4896096" y="1714501"/>
            <a:ext cx="7308608" cy="5143500"/>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F2F2F2"/>
          </a:solidFill>
          <a:ln w="12644" cap="flat">
            <a:noFill/>
            <a:prstDash val="solid"/>
            <a:miter/>
          </a:ln>
        </p:spPr>
        <p:txBody>
          <a:bodyPr rtlCol="0" anchor="ctr"/>
          <a:lstStyle/>
          <a:p>
            <a:endParaRPr lang="nl-NL" sz="1800"/>
          </a:p>
        </p:txBody>
      </p:sp>
      <p:sp>
        <p:nvSpPr>
          <p:cNvPr id="8" name="copyright">
            <a:extLst>
              <a:ext uri="{FF2B5EF4-FFF2-40B4-BE49-F238E27FC236}">
                <a16:creationId xmlns:a16="http://schemas.microsoft.com/office/drawing/2014/main" id="{303A61AA-D076-8F25-5864-77BF16FABF1D}"/>
              </a:ext>
            </a:extLst>
          </p:cNvPr>
          <p:cNvSpPr>
            <a:spLocks noGrp="1" noRot="1" noMove="1" noResize="1" noEditPoints="1" noAdjustHandles="1" noChangeArrowheads="1" noChangeShapeType="1"/>
          </p:cNvSpPr>
          <p:nvPr userDrawn="1"/>
        </p:nvSpPr>
        <p:spPr>
          <a:xfrm>
            <a:off x="10875820" y="6498000"/>
            <a:ext cx="8372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gn="r"/>
            <a:r>
              <a:rPr lang="nl-NL" sz="800" b="0" i="0">
                <a:solidFill>
                  <a:srgbClr val="ADADAD"/>
                </a:solidFill>
                <a:effectLst/>
                <a:latin typeface="Trebuchet MS" panose="020B0603020202020204" pitchFamily="34" charset="0"/>
              </a:rPr>
              <a:t>© </a:t>
            </a:r>
            <a:r>
              <a:rPr lang="nl-NL" sz="800">
                <a:solidFill>
                  <a:srgbClr val="ADADAD"/>
                </a:solidFill>
                <a:latin typeface="Trebuchet MS" panose="020B0603020202020204" pitchFamily="34" charset="0"/>
              </a:rPr>
              <a:t>BDO</a:t>
            </a:r>
          </a:p>
        </p:txBody>
      </p:sp>
      <p:sp>
        <p:nvSpPr>
          <p:cNvPr id="9" name="page # placeholder">
            <a:extLst>
              <a:ext uri="{FF2B5EF4-FFF2-40B4-BE49-F238E27FC236}">
                <a16:creationId xmlns:a16="http://schemas.microsoft.com/office/drawing/2014/main" id="{24C8040D-9D7D-0E3F-4C06-7515EE52DFC1}"/>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pic>
        <p:nvPicPr>
          <p:cNvPr id="15" name="laptop">
            <a:extLst>
              <a:ext uri="{FF2B5EF4-FFF2-40B4-BE49-F238E27FC236}">
                <a16:creationId xmlns:a16="http://schemas.microsoft.com/office/drawing/2014/main" id="{D5B29BCC-CE6D-997D-1138-F810E9D624E4}"/>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4500091" y="1713601"/>
            <a:ext cx="7209381" cy="4413599"/>
          </a:xfrm>
          <a:prstGeom prst="rect">
            <a:avLst/>
          </a:prstGeom>
          <a:effectLst>
            <a:outerShdw blurRad="127000" dist="63500" dir="5400000" algn="ctr" rotWithShape="0">
              <a:srgbClr val="858585">
                <a:alpha val="90000"/>
              </a:srgbClr>
            </a:outerShdw>
          </a:effectLst>
        </p:spPr>
      </p:pic>
      <p:sp>
        <p:nvSpPr>
          <p:cNvPr id="16" name="video placeholder">
            <a:extLst>
              <a:ext uri="{FF2B5EF4-FFF2-40B4-BE49-F238E27FC236}">
                <a16:creationId xmlns:a16="http://schemas.microsoft.com/office/drawing/2014/main" id="{1FD449DE-DECF-2E9D-C271-BC2FF21A109A}"/>
              </a:ext>
            </a:extLst>
          </p:cNvPr>
          <p:cNvSpPr>
            <a:spLocks noGrp="1" noRot="1" noMove="1" noResize="1" noEditPoints="1" noAdjustHandles="1" noChangeArrowheads="1" noChangeShapeType="1"/>
          </p:cNvSpPr>
          <p:nvPr>
            <p:ph type="media" sz="quarter" idx="16" hasCustomPrompt="1"/>
          </p:nvPr>
        </p:nvSpPr>
        <p:spPr>
          <a:xfrm>
            <a:off x="4917282" y="1818000"/>
            <a:ext cx="6375000" cy="3589200"/>
          </a:xfrm>
          <a:custGeom>
            <a:avLst/>
            <a:gdLst>
              <a:gd name="connsiteX0" fmla="*/ 89999 w 6371681"/>
              <a:gd name="connsiteY0" fmla="*/ 0 h 3589200"/>
              <a:gd name="connsiteX1" fmla="*/ 6283898 w 6371681"/>
              <a:gd name="connsiteY1" fmla="*/ 0 h 3589200"/>
              <a:gd name="connsiteX2" fmla="*/ 6283898 w 6371681"/>
              <a:gd name="connsiteY2" fmla="*/ 448 h 3589200"/>
              <a:gd name="connsiteX3" fmla="*/ 6316712 w 6371681"/>
              <a:gd name="connsiteY3" fmla="*/ 7073 h 3589200"/>
              <a:gd name="connsiteX4" fmla="*/ 6371680 w 6371681"/>
              <a:gd name="connsiteY4" fmla="*/ 90000 h 3589200"/>
              <a:gd name="connsiteX5" fmla="*/ 6371242 w 6371681"/>
              <a:gd name="connsiteY5" fmla="*/ 91434 h 3589200"/>
              <a:gd name="connsiteX6" fmla="*/ 6371681 w 6371681"/>
              <a:gd name="connsiteY6" fmla="*/ 91434 h 3589200"/>
              <a:gd name="connsiteX7" fmla="*/ 6371681 w 6371681"/>
              <a:gd name="connsiteY7" fmla="*/ 3589200 h 3589200"/>
              <a:gd name="connsiteX8" fmla="*/ 0 w 6371681"/>
              <a:gd name="connsiteY8" fmla="*/ 3589200 h 3589200"/>
              <a:gd name="connsiteX9" fmla="*/ 0 w 6371681"/>
              <a:gd name="connsiteY9" fmla="*/ 91434 h 3589200"/>
              <a:gd name="connsiteX10" fmla="*/ 289 w 6371681"/>
              <a:gd name="connsiteY10" fmla="*/ 91434 h 3589200"/>
              <a:gd name="connsiteX11" fmla="*/ 0 w 6371681"/>
              <a:gd name="connsiteY11" fmla="*/ 90005 h 3589200"/>
              <a:gd name="connsiteX12" fmla="*/ 0 w 6371681"/>
              <a:gd name="connsiteY12" fmla="*/ 89995 h 3589200"/>
              <a:gd name="connsiteX13" fmla="*/ 7072 w 6371681"/>
              <a:gd name="connsiteY13" fmla="*/ 54968 h 3589200"/>
              <a:gd name="connsiteX14" fmla="*/ 89999 w 6371681"/>
              <a:gd name="connsiteY14" fmla="*/ 0 h 35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1681" h="3589200">
                <a:moveTo>
                  <a:pt x="89999" y="0"/>
                </a:moveTo>
                <a:lnTo>
                  <a:pt x="6283898" y="0"/>
                </a:lnTo>
                <a:lnTo>
                  <a:pt x="6283898" y="448"/>
                </a:lnTo>
                <a:lnTo>
                  <a:pt x="6316712" y="7073"/>
                </a:lnTo>
                <a:cubicBezTo>
                  <a:pt x="6349015" y="20735"/>
                  <a:pt x="6371680" y="52721"/>
                  <a:pt x="6371680" y="90000"/>
                </a:cubicBezTo>
                <a:lnTo>
                  <a:pt x="6371242" y="91434"/>
                </a:lnTo>
                <a:lnTo>
                  <a:pt x="6371681" y="91434"/>
                </a:lnTo>
                <a:lnTo>
                  <a:pt x="6371681" y="3589200"/>
                </a:lnTo>
                <a:lnTo>
                  <a:pt x="0" y="3589200"/>
                </a:lnTo>
                <a:lnTo>
                  <a:pt x="0" y="91434"/>
                </a:lnTo>
                <a:lnTo>
                  <a:pt x="289" y="91434"/>
                </a:lnTo>
                <a:lnTo>
                  <a:pt x="0" y="90005"/>
                </a:lnTo>
                <a:lnTo>
                  <a:pt x="0" y="89995"/>
                </a:lnTo>
                <a:lnTo>
                  <a:pt x="7072" y="54968"/>
                </a:lnTo>
                <a:cubicBezTo>
                  <a:pt x="20735" y="22666"/>
                  <a:pt x="52720" y="0"/>
                  <a:pt x="89999" y="0"/>
                </a:cubicBezTo>
                <a:close/>
              </a:path>
            </a:pathLst>
          </a:custGeom>
          <a:solidFill>
            <a:srgbClr val="F2F2F2"/>
          </a:solidFill>
          <a:ln w="12700">
            <a:noFill/>
          </a:ln>
        </p:spPr>
        <p:txBody>
          <a:bodyPr wrap="square" tIns="180000" anchor="t" anchorCtr="0">
            <a:noAutofit/>
          </a:bodyPr>
          <a:lstStyle>
            <a:lvl1pPr algn="ctr">
              <a:defRPr sz="800">
                <a:solidFill>
                  <a:srgbClr val="ADADAD"/>
                </a:solidFill>
              </a:defRPr>
            </a:lvl1pPr>
          </a:lstStyle>
          <a:p>
            <a:r>
              <a:rPr lang="en-US"/>
              <a:t>CLICK ICON TO ADD VIDEO</a:t>
            </a:r>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8" y="1712912"/>
            <a:ext cx="2911404" cy="4413600"/>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Heading_01</a:t>
            </a:r>
          </a:p>
          <a:p>
            <a:pPr lvl="5"/>
            <a:r>
              <a:rPr lang="en-US"/>
              <a:t>Heading_02</a:t>
            </a:r>
          </a:p>
          <a:p>
            <a:pPr lvl="6"/>
            <a:r>
              <a:rPr lang="en-US"/>
              <a:t>Heading_03</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2125630031"/>
      </p:ext>
    </p:extLst>
  </p:cSld>
  <p:clrMapOvr>
    <a:masterClrMapping/>
  </p:clrMapOvr>
  <p:extLst>
    <p:ext uri="{DCECCB84-F9BA-43D5-87BE-67443E8EF086}">
      <p15:sldGuideLst xmlns:p15="http://schemas.microsoft.com/office/powerpoint/2012/main">
        <p15:guide id="1" pos="2139">
          <p15:clr>
            <a:srgbClr val="FBAE40"/>
          </p15:clr>
        </p15:guide>
        <p15:guide id="3" pos="236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mockup + text">
    <p:spTree>
      <p:nvGrpSpPr>
        <p:cNvPr id="1" name=""/>
        <p:cNvGrpSpPr/>
        <p:nvPr/>
      </p:nvGrpSpPr>
      <p:grpSpPr>
        <a:xfrm>
          <a:off x="0" y="0"/>
          <a:ext cx="0" cy="0"/>
          <a:chOff x="0" y="0"/>
          <a:chExt cx="0" cy="0"/>
        </a:xfrm>
      </p:grpSpPr>
      <p:sp>
        <p:nvSpPr>
          <p:cNvPr id="3" name="cornerstone">
            <a:extLst>
              <a:ext uri="{FF2B5EF4-FFF2-40B4-BE49-F238E27FC236}">
                <a16:creationId xmlns:a16="http://schemas.microsoft.com/office/drawing/2014/main" id="{E3B79C81-21B2-6786-E07E-C8E0615BC92A}"/>
              </a:ext>
            </a:extLst>
          </p:cNvPr>
          <p:cNvSpPr>
            <a:spLocks noGrp="1" noRot="1" noMove="1" noResize="1" noEditPoints="1" noAdjustHandles="1" noChangeArrowheads="1" noChangeShapeType="1"/>
          </p:cNvSpPr>
          <p:nvPr userDrawn="1"/>
        </p:nvSpPr>
        <p:spPr>
          <a:xfrm>
            <a:off x="4896096" y="1714501"/>
            <a:ext cx="7308608" cy="5143500"/>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F2F2F2"/>
          </a:solidFill>
          <a:ln w="12644" cap="flat">
            <a:noFill/>
            <a:prstDash val="solid"/>
            <a:miter/>
          </a:ln>
        </p:spPr>
        <p:txBody>
          <a:bodyPr rtlCol="0" anchor="ctr"/>
          <a:lstStyle/>
          <a:p>
            <a:endParaRPr lang="nl-NL" sz="1800"/>
          </a:p>
        </p:txBody>
      </p:sp>
      <p:sp>
        <p:nvSpPr>
          <p:cNvPr id="8" name="copyright">
            <a:extLst>
              <a:ext uri="{FF2B5EF4-FFF2-40B4-BE49-F238E27FC236}">
                <a16:creationId xmlns:a16="http://schemas.microsoft.com/office/drawing/2014/main" id="{303A61AA-D076-8F25-5864-77BF16FABF1D}"/>
              </a:ext>
            </a:extLst>
          </p:cNvPr>
          <p:cNvSpPr>
            <a:spLocks noGrp="1" noRot="1" noMove="1" noResize="1" noEditPoints="1" noAdjustHandles="1" noChangeArrowheads="1" noChangeShapeType="1"/>
          </p:cNvSpPr>
          <p:nvPr userDrawn="1"/>
        </p:nvSpPr>
        <p:spPr>
          <a:xfrm>
            <a:off x="10875820" y="6498000"/>
            <a:ext cx="83725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algn="r"/>
            <a:r>
              <a:rPr lang="nl-NL" sz="800" b="0" i="0">
                <a:solidFill>
                  <a:srgbClr val="ADADAD"/>
                </a:solidFill>
                <a:effectLst/>
                <a:latin typeface="Trebuchet MS" panose="020B0603020202020204" pitchFamily="34" charset="0"/>
              </a:rPr>
              <a:t>© </a:t>
            </a:r>
            <a:r>
              <a:rPr lang="nl-NL" sz="800">
                <a:solidFill>
                  <a:srgbClr val="ADADAD"/>
                </a:solidFill>
                <a:latin typeface="Trebuchet MS" panose="020B0603020202020204" pitchFamily="34" charset="0"/>
              </a:rPr>
              <a:t>BDO</a:t>
            </a:r>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pic>
        <p:nvPicPr>
          <p:cNvPr id="13" name="laptop">
            <a:extLst>
              <a:ext uri="{FF2B5EF4-FFF2-40B4-BE49-F238E27FC236}">
                <a16:creationId xmlns:a16="http://schemas.microsoft.com/office/drawing/2014/main" id="{309A864D-8BA6-29CF-69AB-D19D68B8FF15}"/>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4500091" y="1713601"/>
            <a:ext cx="7209381" cy="4413599"/>
          </a:xfrm>
          <a:prstGeom prst="rect">
            <a:avLst/>
          </a:prstGeom>
          <a:effectLst>
            <a:outerShdw blurRad="127000" dist="63500" dir="5400000" algn="ctr" rotWithShape="0">
              <a:srgbClr val="858585">
                <a:alpha val="90000"/>
              </a:srgbClr>
            </a:outerShdw>
          </a:effectLst>
        </p:spPr>
      </p:pic>
      <p:sp>
        <p:nvSpPr>
          <p:cNvPr id="14" name="picture placeholder">
            <a:extLst>
              <a:ext uri="{FF2B5EF4-FFF2-40B4-BE49-F238E27FC236}">
                <a16:creationId xmlns:a16="http://schemas.microsoft.com/office/drawing/2014/main" id="{8354444C-0495-C056-0EE1-8FBD1C97D101}"/>
              </a:ext>
            </a:extLst>
          </p:cNvPr>
          <p:cNvSpPr>
            <a:spLocks noGrp="1" noRot="1" noChangeAspect="1" noMove="1" noResize="1" noEditPoints="1" noAdjustHandles="1" noChangeArrowheads="1" noChangeShapeType="1"/>
          </p:cNvSpPr>
          <p:nvPr>
            <p:ph type="pic" sz="quarter" idx="17" hasCustomPrompt="1"/>
          </p:nvPr>
        </p:nvSpPr>
        <p:spPr>
          <a:xfrm>
            <a:off x="4917282" y="1818000"/>
            <a:ext cx="6375000" cy="3589200"/>
          </a:xfrm>
          <a:custGeom>
            <a:avLst/>
            <a:gdLst>
              <a:gd name="connsiteX0" fmla="*/ 89999 w 6371681"/>
              <a:gd name="connsiteY0" fmla="*/ 0 h 3589200"/>
              <a:gd name="connsiteX1" fmla="*/ 6283898 w 6371681"/>
              <a:gd name="connsiteY1" fmla="*/ 0 h 3589200"/>
              <a:gd name="connsiteX2" fmla="*/ 6283898 w 6371681"/>
              <a:gd name="connsiteY2" fmla="*/ 448 h 3589200"/>
              <a:gd name="connsiteX3" fmla="*/ 6316712 w 6371681"/>
              <a:gd name="connsiteY3" fmla="*/ 7073 h 3589200"/>
              <a:gd name="connsiteX4" fmla="*/ 6371680 w 6371681"/>
              <a:gd name="connsiteY4" fmla="*/ 90000 h 3589200"/>
              <a:gd name="connsiteX5" fmla="*/ 6371242 w 6371681"/>
              <a:gd name="connsiteY5" fmla="*/ 91434 h 3589200"/>
              <a:gd name="connsiteX6" fmla="*/ 6371681 w 6371681"/>
              <a:gd name="connsiteY6" fmla="*/ 91434 h 3589200"/>
              <a:gd name="connsiteX7" fmla="*/ 6371681 w 6371681"/>
              <a:gd name="connsiteY7" fmla="*/ 3589200 h 3589200"/>
              <a:gd name="connsiteX8" fmla="*/ 0 w 6371681"/>
              <a:gd name="connsiteY8" fmla="*/ 3589200 h 3589200"/>
              <a:gd name="connsiteX9" fmla="*/ 0 w 6371681"/>
              <a:gd name="connsiteY9" fmla="*/ 91434 h 3589200"/>
              <a:gd name="connsiteX10" fmla="*/ 289 w 6371681"/>
              <a:gd name="connsiteY10" fmla="*/ 91434 h 3589200"/>
              <a:gd name="connsiteX11" fmla="*/ 0 w 6371681"/>
              <a:gd name="connsiteY11" fmla="*/ 90005 h 3589200"/>
              <a:gd name="connsiteX12" fmla="*/ 0 w 6371681"/>
              <a:gd name="connsiteY12" fmla="*/ 89995 h 3589200"/>
              <a:gd name="connsiteX13" fmla="*/ 7072 w 6371681"/>
              <a:gd name="connsiteY13" fmla="*/ 54968 h 3589200"/>
              <a:gd name="connsiteX14" fmla="*/ 89999 w 6371681"/>
              <a:gd name="connsiteY14" fmla="*/ 0 h 35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1681" h="3589200">
                <a:moveTo>
                  <a:pt x="89999" y="0"/>
                </a:moveTo>
                <a:lnTo>
                  <a:pt x="6283898" y="0"/>
                </a:lnTo>
                <a:lnTo>
                  <a:pt x="6283898" y="448"/>
                </a:lnTo>
                <a:lnTo>
                  <a:pt x="6316712" y="7073"/>
                </a:lnTo>
                <a:cubicBezTo>
                  <a:pt x="6349015" y="20735"/>
                  <a:pt x="6371680" y="52721"/>
                  <a:pt x="6371680" y="90000"/>
                </a:cubicBezTo>
                <a:lnTo>
                  <a:pt x="6371242" y="91434"/>
                </a:lnTo>
                <a:lnTo>
                  <a:pt x="6371681" y="91434"/>
                </a:lnTo>
                <a:lnTo>
                  <a:pt x="6371681" y="3589200"/>
                </a:lnTo>
                <a:lnTo>
                  <a:pt x="0" y="3589200"/>
                </a:lnTo>
                <a:lnTo>
                  <a:pt x="0" y="91434"/>
                </a:lnTo>
                <a:lnTo>
                  <a:pt x="289" y="91434"/>
                </a:lnTo>
                <a:lnTo>
                  <a:pt x="0" y="90005"/>
                </a:lnTo>
                <a:lnTo>
                  <a:pt x="0" y="89995"/>
                </a:lnTo>
                <a:lnTo>
                  <a:pt x="7072" y="54968"/>
                </a:lnTo>
                <a:cubicBezTo>
                  <a:pt x="20735" y="22666"/>
                  <a:pt x="52720" y="0"/>
                  <a:pt x="89999" y="0"/>
                </a:cubicBezTo>
                <a:close/>
              </a:path>
            </a:pathLst>
          </a:custGeom>
          <a:solidFill>
            <a:srgbClr val="F2F2F2"/>
          </a:solidFill>
          <a:ln w="12700">
            <a:noFill/>
          </a:ln>
        </p:spPr>
        <p:txBody>
          <a:bodyPr wrap="square" tIns="180000" anchor="t" anchorCtr="0">
            <a:noAutofit/>
          </a:bodyPr>
          <a:lstStyle>
            <a:lvl1pPr algn="ctr">
              <a:defRPr sz="800">
                <a:solidFill>
                  <a:srgbClr val="ADADAD"/>
                </a:solidFill>
              </a:defRPr>
            </a:lvl1pPr>
          </a:lstStyle>
          <a:p>
            <a:r>
              <a:rPr lang="en-US"/>
              <a:t>CLICK ICON TO ADD PICTURE</a:t>
            </a:r>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8" y="1712912"/>
            <a:ext cx="2911404" cy="4413600"/>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Heading_01</a:t>
            </a:r>
          </a:p>
          <a:p>
            <a:pPr lvl="5"/>
            <a:r>
              <a:rPr lang="en-US"/>
              <a:t>Heading_02</a:t>
            </a:r>
          </a:p>
          <a:p>
            <a:pPr lvl="6"/>
            <a:r>
              <a:rPr lang="en-US"/>
              <a:t>Heading_03</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
        <p:nvSpPr>
          <p:cNvPr id="9" name="page # placeholder">
            <a:extLst>
              <a:ext uri="{FF2B5EF4-FFF2-40B4-BE49-F238E27FC236}">
                <a16:creationId xmlns:a16="http://schemas.microsoft.com/office/drawing/2014/main" id="{124D58DD-35E5-B955-5B16-903467A4048F}"/>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Tree>
    <p:extLst>
      <p:ext uri="{BB962C8B-B14F-4D97-AF65-F5344CB8AC3E}">
        <p14:creationId xmlns:p14="http://schemas.microsoft.com/office/powerpoint/2010/main" val="131453256"/>
      </p:ext>
    </p:extLst>
  </p:cSld>
  <p:clrMapOvr>
    <a:masterClrMapping/>
  </p:clrMapOvr>
  <p:extLst>
    <p:ext uri="{DCECCB84-F9BA-43D5-87BE-67443E8EF086}">
      <p15:sldGuideLst xmlns:p15="http://schemas.microsoft.com/office/powerpoint/2012/main">
        <p15:guide id="1" pos="2139">
          <p15:clr>
            <a:srgbClr val="FBAE40"/>
          </p15:clr>
        </p15:guide>
        <p15:guide id="3" pos="236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file 1x (red)">
    <p:spTree>
      <p:nvGrpSpPr>
        <p:cNvPr id="1" name=""/>
        <p:cNvGrpSpPr/>
        <p:nvPr/>
      </p:nvGrpSpPr>
      <p:grpSpPr>
        <a:xfrm>
          <a:off x="0" y="0"/>
          <a:ext cx="0" cy="0"/>
          <a:chOff x="0" y="0"/>
          <a:chExt cx="0" cy="0"/>
        </a:xfrm>
      </p:grpSpPr>
      <p:grpSp>
        <p:nvGrpSpPr>
          <p:cNvPr id="2" name="picture background">
            <a:extLst>
              <a:ext uri="{FF2B5EF4-FFF2-40B4-BE49-F238E27FC236}">
                <a16:creationId xmlns:a16="http://schemas.microsoft.com/office/drawing/2014/main" id="{31BDEA6E-B31D-5638-C1D8-363F57792B79}"/>
              </a:ext>
            </a:extLst>
          </p:cNvPr>
          <p:cNvGrpSpPr>
            <a:grpSpLocks noGrp="1" noUngrp="1" noRot="1" noMove="1" noResize="1"/>
          </p:cNvGrpSpPr>
          <p:nvPr userDrawn="1"/>
        </p:nvGrpSpPr>
        <p:grpSpPr>
          <a:xfrm>
            <a:off x="0" y="0"/>
            <a:ext cx="4010526" cy="6858000"/>
            <a:chOff x="8206799" y="0"/>
            <a:chExt cx="4008438" cy="6858000"/>
          </a:xfrm>
          <a:solidFill>
            <a:schemeClr val="tx1">
              <a:alpha val="6000"/>
            </a:schemeClr>
          </a:solidFill>
        </p:grpSpPr>
        <p:sp>
          <p:nvSpPr>
            <p:cNvPr id="7" name="background color">
              <a:extLst>
                <a:ext uri="{FF2B5EF4-FFF2-40B4-BE49-F238E27FC236}">
                  <a16:creationId xmlns:a16="http://schemas.microsoft.com/office/drawing/2014/main" id="{BD769638-B972-57B9-D898-3A78728C3E60}"/>
                </a:ext>
              </a:extLst>
            </p:cNvPr>
            <p:cNvSpPr>
              <a:spLocks noGrp="1" noRot="1" noMove="1" noResize="1" noEditPoints="1" noAdjustHandles="1" noChangeArrowheads="1" noChangeShapeType="1"/>
            </p:cNvSpPr>
            <p:nvPr userDrawn="1"/>
          </p:nvSpPr>
          <p:spPr>
            <a:xfrm>
              <a:off x="8206799" y="0"/>
              <a:ext cx="4008438" cy="6857999"/>
            </a:xfrm>
            <a:prstGeom prst="rect">
              <a:avLst/>
            </a:prstGeom>
            <a:solidFill>
              <a:srgbClr val="E8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8" name="triangle pattern">
              <a:extLst>
                <a:ext uri="{FF2B5EF4-FFF2-40B4-BE49-F238E27FC236}">
                  <a16:creationId xmlns:a16="http://schemas.microsoft.com/office/drawing/2014/main" id="{1621C1AD-EDAA-46BF-69A0-2969F28097D6}"/>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8206799" y="0"/>
              <a:ext cx="4008438" cy="6858000"/>
            </a:xfrm>
            <a:prstGeom prst="rect">
              <a:avLst/>
            </a:prstGeom>
          </p:spPr>
        </p:pic>
      </p:grpSp>
      <p:sp>
        <p:nvSpPr>
          <p:cNvPr id="3" name="page # placeholder">
            <a:extLst>
              <a:ext uri="{FF2B5EF4-FFF2-40B4-BE49-F238E27FC236}">
                <a16:creationId xmlns:a16="http://schemas.microsoft.com/office/drawing/2014/main" id="{B5B72E43-4BAB-4112-4BDD-429A56498B06}"/>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chemeClr val="bg1"/>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a:xfrm>
            <a:off x="4348838" y="6497708"/>
            <a:ext cx="6520628" cy="360292"/>
          </a:xfrm>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21" name="contact details placeholder">
            <a:extLst>
              <a:ext uri="{FF2B5EF4-FFF2-40B4-BE49-F238E27FC236}">
                <a16:creationId xmlns:a16="http://schemas.microsoft.com/office/drawing/2014/main" id="{31CE46E6-D243-C9E1-1F90-B2CE4BBA59B0}"/>
              </a:ext>
            </a:extLst>
          </p:cNvPr>
          <p:cNvSpPr>
            <a:spLocks noGrp="1" noRot="1" noMove="1" noResize="1" noEditPoints="1" noAdjustHandles="1" noChangeArrowheads="1" noChangeShapeType="1"/>
          </p:cNvSpPr>
          <p:nvPr>
            <p:ph type="body" sz="quarter" idx="17" hasCustomPrompt="1"/>
          </p:nvPr>
        </p:nvSpPr>
        <p:spPr>
          <a:xfrm>
            <a:off x="499901" y="2671880"/>
            <a:ext cx="3046972" cy="313084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lang="en-US" sz="1600" kern="1200" dirty="0" smtClean="0">
                <a:solidFill>
                  <a:schemeClr val="bg1"/>
                </a:solidFill>
                <a:latin typeface="Trebuchet MS" panose="020B0603020202020204" pitchFamily="34" charset="0"/>
                <a:ea typeface="+mn-ea"/>
                <a:cs typeface="+mn-cs"/>
              </a:defRPr>
            </a:lvl5pPr>
            <a:lvl6pPr marL="270000" indent="-270000">
              <a:defRPr>
                <a:solidFill>
                  <a:schemeClr val="bg1"/>
                </a:solidFill>
              </a:defRPr>
            </a:lvl6pPr>
            <a:lvl7pPr marL="540000" indent="-270000">
              <a:defRPr>
                <a:solidFill>
                  <a:schemeClr val="bg1"/>
                </a:solidFill>
              </a:defRPr>
            </a:lvl7pPr>
            <a:lvl8pPr marL="0" indent="0">
              <a:buNone/>
              <a:defRPr lang="en-US" sz="1600" kern="1200" dirty="0" smtClean="0">
                <a:solidFill>
                  <a:schemeClr val="bg1"/>
                </a:solidFill>
                <a:latin typeface="Trebuchet MS" panose="020B0603020202020204" pitchFamily="34" charset="0"/>
                <a:ea typeface="+mn-ea"/>
                <a:cs typeface="+mn-cs"/>
              </a:defRPr>
            </a:lvl8pPr>
            <a:lvl9pPr marL="0" indent="0">
              <a:buNone/>
              <a:defRPr lang="en-US" sz="1600" kern="1200" dirty="0">
                <a:solidFill>
                  <a:schemeClr val="bg1"/>
                </a:solidFill>
                <a:latin typeface="Trebuchet MS" panose="020B0603020202020204" pitchFamily="34" charset="0"/>
                <a:ea typeface="+mn-ea"/>
                <a:cs typeface="+mn-cs"/>
              </a:defRPr>
            </a:lvl9pPr>
          </a:lstStyle>
          <a:p>
            <a:pPr lvl="0"/>
            <a:r>
              <a:rPr lang="en-US"/>
              <a:t>+XX (telephone number)</a:t>
            </a:r>
          </a:p>
          <a:p>
            <a:pPr lvl="0"/>
            <a:r>
              <a:rPr lang="en-US"/>
              <a:t>email.address@bdo.nl</a:t>
            </a:r>
          </a:p>
        </p:txBody>
      </p:sp>
      <p:sp>
        <p:nvSpPr>
          <p:cNvPr id="16" name="text placeholder">
            <a:extLst>
              <a:ext uri="{FF2B5EF4-FFF2-40B4-BE49-F238E27FC236}">
                <a16:creationId xmlns:a16="http://schemas.microsoft.com/office/drawing/2014/main" id="{6BA65AAF-C72A-7411-C43C-C437E01754DA}"/>
              </a:ext>
            </a:extLst>
          </p:cNvPr>
          <p:cNvSpPr>
            <a:spLocks noGrp="1" noRot="1" noMove="1" noResize="1" noEditPoints="1" noAdjustHandles="1" noChangeArrowheads="1" noChangeShapeType="1"/>
          </p:cNvSpPr>
          <p:nvPr>
            <p:ph type="body" sz="quarter" idx="14" hasCustomPrompt="1"/>
          </p:nvPr>
        </p:nvSpPr>
        <p:spPr>
          <a:xfrm>
            <a:off x="4348838" y="1712913"/>
            <a:ext cx="7360633"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ro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hasCustomPrompt="1"/>
          </p:nvPr>
        </p:nvSpPr>
        <p:spPr>
          <a:xfrm>
            <a:off x="4348839" y="953822"/>
            <a:ext cx="7364236"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Role</a:t>
            </a:r>
            <a:endParaRPr lang="nl-NL"/>
          </a:p>
        </p:txBody>
      </p:sp>
      <p:sp>
        <p:nvSpPr>
          <p:cNvPr id="11" name="nam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hasCustomPrompt="1"/>
          </p:nvPr>
        </p:nvSpPr>
        <p:spPr>
          <a:xfrm>
            <a:off x="4348839" y="593725"/>
            <a:ext cx="7360633" cy="360099"/>
          </a:xfrm>
          <a:prstGeom prst="rect">
            <a:avLst/>
          </a:prstGeom>
        </p:spPr>
        <p:txBody>
          <a:bodyPr vert="horz" wrap="square" lIns="0" tIns="0" rIns="0" bIns="0" rtlCol="0" anchor="t" anchorCtr="0">
            <a:spAutoFit/>
          </a:bodyPr>
          <a:lstStyle>
            <a:lvl1pPr>
              <a:defRPr/>
            </a:lvl1pPr>
          </a:lstStyle>
          <a:p>
            <a:r>
              <a:rPr lang="en-US"/>
              <a:t>Name</a:t>
            </a:r>
            <a:endParaRPr lang="nl-NL"/>
          </a:p>
        </p:txBody>
      </p:sp>
      <p:sp>
        <p:nvSpPr>
          <p:cNvPr id="13" name="picture placeholder">
            <a:extLst>
              <a:ext uri="{FF2B5EF4-FFF2-40B4-BE49-F238E27FC236}">
                <a16:creationId xmlns:a16="http://schemas.microsoft.com/office/drawing/2014/main" id="{52B91902-C0FE-E942-6954-501149070F4E}"/>
              </a:ext>
            </a:extLst>
          </p:cNvPr>
          <p:cNvSpPr>
            <a:spLocks noGrp="1" noRot="1" noMove="1" noResize="1" noEditPoints="1" noAdjustHandles="1" noChangeArrowheads="1" noChangeShapeType="1"/>
          </p:cNvSpPr>
          <p:nvPr>
            <p:ph type="pic" sz="quarter" idx="13" hasCustomPrompt="1"/>
          </p:nvPr>
        </p:nvSpPr>
        <p:spPr>
          <a:xfrm>
            <a:off x="499901" y="610119"/>
            <a:ext cx="1602834" cy="1602000"/>
          </a:xfrm>
          <a:prstGeom prst="ellipse">
            <a:avLst/>
          </a:prstGeom>
          <a:solidFill>
            <a:srgbClr val="F2F2F2"/>
          </a:solidFill>
          <a:ln w="31750">
            <a:solidFill>
              <a:schemeClr val="bg1"/>
            </a:solid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Tree>
    <p:extLst>
      <p:ext uri="{BB962C8B-B14F-4D97-AF65-F5344CB8AC3E}">
        <p14:creationId xmlns:p14="http://schemas.microsoft.com/office/powerpoint/2010/main" val="4076584641"/>
      </p:ext>
    </p:extLst>
  </p:cSld>
  <p:clrMapOvr>
    <a:masterClrMapping/>
  </p:clrMapOvr>
  <p:extLst>
    <p:ext uri="{DCECCB84-F9BA-43D5-87BE-67443E8EF086}">
      <p15:sldGuideLst xmlns:p15="http://schemas.microsoft.com/office/powerpoint/2012/main">
        <p15:guide id="1" pos="2738">
          <p15:clr>
            <a:srgbClr val="FBAE40"/>
          </p15:clr>
        </p15:guide>
        <p15:guide id="2" pos="4943">
          <p15:clr>
            <a:srgbClr val="FBAE40"/>
          </p15:clr>
        </p15:guide>
        <p15:guide id="3" pos="2525">
          <p15:clr>
            <a:srgbClr val="FBAE40"/>
          </p15:clr>
        </p15:guide>
        <p15:guide id="4" pos="516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file 1x">
    <p:spTree>
      <p:nvGrpSpPr>
        <p:cNvPr id="1" name=""/>
        <p:cNvGrpSpPr/>
        <p:nvPr/>
      </p:nvGrpSpPr>
      <p:grpSpPr>
        <a:xfrm>
          <a:off x="0" y="0"/>
          <a:ext cx="0" cy="0"/>
          <a:chOff x="0" y="0"/>
          <a:chExt cx="0" cy="0"/>
        </a:xfrm>
      </p:grpSpPr>
      <p:grpSp>
        <p:nvGrpSpPr>
          <p:cNvPr id="9" name="picture background">
            <a:extLst>
              <a:ext uri="{FF2B5EF4-FFF2-40B4-BE49-F238E27FC236}">
                <a16:creationId xmlns:a16="http://schemas.microsoft.com/office/drawing/2014/main" id="{894863FA-FE23-75E8-6021-F59B9E35E692}"/>
              </a:ext>
            </a:extLst>
          </p:cNvPr>
          <p:cNvGrpSpPr>
            <a:grpSpLocks noGrp="1" noUngrp="1" noRot="1" noMove="1" noResize="1"/>
          </p:cNvGrpSpPr>
          <p:nvPr userDrawn="1"/>
        </p:nvGrpSpPr>
        <p:grpSpPr>
          <a:xfrm>
            <a:off x="0" y="0"/>
            <a:ext cx="4010526" cy="6858000"/>
            <a:chOff x="8206799" y="0"/>
            <a:chExt cx="4008438" cy="6858000"/>
          </a:xfrm>
          <a:solidFill>
            <a:schemeClr val="bg2"/>
          </a:solidFill>
        </p:grpSpPr>
        <p:sp>
          <p:nvSpPr>
            <p:cNvPr id="10" name="background color">
              <a:extLst>
                <a:ext uri="{FF2B5EF4-FFF2-40B4-BE49-F238E27FC236}">
                  <a16:creationId xmlns:a16="http://schemas.microsoft.com/office/drawing/2014/main" id="{A3900614-F84A-E653-475A-5F1956CB28A4}"/>
                </a:ext>
              </a:extLst>
            </p:cNvPr>
            <p:cNvSpPr>
              <a:spLocks noGrp="1" noRot="1" noMove="1" noResize="1" noEditPoints="1" noAdjustHandles="1" noChangeArrowheads="1" noChangeShapeType="1"/>
            </p:cNvSpPr>
            <p:nvPr userDrawn="1"/>
          </p:nvSpPr>
          <p:spPr>
            <a:xfrm>
              <a:off x="8206799" y="0"/>
              <a:ext cx="4008438" cy="6857999"/>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2" name="triangle pattern">
              <a:extLst>
                <a:ext uri="{FF2B5EF4-FFF2-40B4-BE49-F238E27FC236}">
                  <a16:creationId xmlns:a16="http://schemas.microsoft.com/office/drawing/2014/main" id="{341A9164-0C95-2B18-3505-951544C77808}"/>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8206799" y="0"/>
              <a:ext cx="4008438" cy="6858000"/>
            </a:xfrm>
            <a:prstGeom prst="rect">
              <a:avLst/>
            </a:prstGeom>
          </p:spPr>
        </p:pic>
      </p:grpSp>
      <p:sp>
        <p:nvSpPr>
          <p:cNvPr id="3" name="page # placeholder">
            <a:extLst>
              <a:ext uri="{FF2B5EF4-FFF2-40B4-BE49-F238E27FC236}">
                <a16:creationId xmlns:a16="http://schemas.microsoft.com/office/drawing/2014/main" id="{B5B72E43-4BAB-4112-4BDD-429A56498B06}"/>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a:xfrm>
            <a:off x="4348838" y="6497708"/>
            <a:ext cx="6520628" cy="360292"/>
          </a:xfrm>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21" name="contact details placeholder">
            <a:extLst>
              <a:ext uri="{FF2B5EF4-FFF2-40B4-BE49-F238E27FC236}">
                <a16:creationId xmlns:a16="http://schemas.microsoft.com/office/drawing/2014/main" id="{31CE46E6-D243-C9E1-1F90-B2CE4BBA59B0}"/>
              </a:ext>
            </a:extLst>
          </p:cNvPr>
          <p:cNvSpPr>
            <a:spLocks noGrp="1" noRot="1" noMove="1" noResize="1" noEditPoints="1" noAdjustHandles="1" noChangeArrowheads="1" noChangeShapeType="1"/>
          </p:cNvSpPr>
          <p:nvPr>
            <p:ph type="body" sz="quarter" idx="17" hasCustomPrompt="1"/>
          </p:nvPr>
        </p:nvSpPr>
        <p:spPr>
          <a:xfrm>
            <a:off x="485276" y="2671201"/>
            <a:ext cx="3046972" cy="3458138"/>
          </a:xfrm>
        </p:spPr>
        <p:txBody>
          <a:bodyPr/>
          <a:lstStyle>
            <a:lvl1pPr>
              <a:defRPr>
                <a:solidFill>
                  <a:sysClr val="windowText" lastClr="000000"/>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lang="en-US" sz="1600" kern="1200" dirty="0" smtClean="0">
                <a:solidFill>
                  <a:schemeClr val="bg1"/>
                </a:solidFill>
                <a:latin typeface="Trebuchet MS" panose="020B0603020202020204" pitchFamily="34" charset="0"/>
                <a:ea typeface="+mn-ea"/>
                <a:cs typeface="+mn-cs"/>
              </a:defRPr>
            </a:lvl5pPr>
            <a:lvl6pPr marL="270000" indent="-270000">
              <a:defRPr>
                <a:solidFill>
                  <a:schemeClr val="bg1"/>
                </a:solidFill>
              </a:defRPr>
            </a:lvl6pPr>
            <a:lvl7pPr marL="540000" indent="-270000">
              <a:defRPr>
                <a:solidFill>
                  <a:schemeClr val="bg1"/>
                </a:solidFill>
              </a:defRPr>
            </a:lvl7pPr>
            <a:lvl8pPr marL="0" indent="0">
              <a:buNone/>
              <a:defRPr lang="en-US" sz="1600" kern="1200" dirty="0" smtClean="0">
                <a:solidFill>
                  <a:schemeClr val="bg1"/>
                </a:solidFill>
                <a:latin typeface="Trebuchet MS" panose="020B0603020202020204" pitchFamily="34" charset="0"/>
                <a:ea typeface="+mn-ea"/>
                <a:cs typeface="+mn-cs"/>
              </a:defRPr>
            </a:lvl8pPr>
            <a:lvl9pPr marL="0" indent="0">
              <a:buNone/>
              <a:defRPr lang="en-US" sz="1600" kern="1200" dirty="0">
                <a:solidFill>
                  <a:schemeClr val="bg1"/>
                </a:solidFill>
                <a:latin typeface="Trebuchet MS" panose="020B0603020202020204" pitchFamily="34" charset="0"/>
                <a:ea typeface="+mn-ea"/>
                <a:cs typeface="+mn-cs"/>
              </a:defRPr>
            </a:lvl9pPr>
          </a:lstStyle>
          <a:p>
            <a:pPr lvl="0"/>
            <a:r>
              <a:rPr lang="en-US"/>
              <a:t>+XX (telephone number)</a:t>
            </a:r>
          </a:p>
          <a:p>
            <a:pPr lvl="0"/>
            <a:r>
              <a:rPr lang="en-US"/>
              <a:t>email.address@bdo.nl</a:t>
            </a:r>
          </a:p>
          <a:p>
            <a:pPr lvl="0"/>
            <a:endParaRPr lang="en-US"/>
          </a:p>
        </p:txBody>
      </p:sp>
      <p:sp>
        <p:nvSpPr>
          <p:cNvPr id="16" name="text placeholder">
            <a:extLst>
              <a:ext uri="{FF2B5EF4-FFF2-40B4-BE49-F238E27FC236}">
                <a16:creationId xmlns:a16="http://schemas.microsoft.com/office/drawing/2014/main" id="{6BA65AAF-C72A-7411-C43C-C437E01754DA}"/>
              </a:ext>
            </a:extLst>
          </p:cNvPr>
          <p:cNvSpPr>
            <a:spLocks noGrp="1" noRot="1" noMove="1" noResize="1" noEditPoints="1" noAdjustHandles="1" noChangeArrowheads="1" noChangeShapeType="1"/>
          </p:cNvSpPr>
          <p:nvPr>
            <p:ph type="body" sz="quarter" idx="14" hasCustomPrompt="1"/>
          </p:nvPr>
        </p:nvSpPr>
        <p:spPr>
          <a:xfrm>
            <a:off x="4348838" y="1712913"/>
            <a:ext cx="7360633"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ro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hasCustomPrompt="1"/>
          </p:nvPr>
        </p:nvSpPr>
        <p:spPr>
          <a:xfrm>
            <a:off x="4348839" y="953822"/>
            <a:ext cx="7364236"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Role</a:t>
            </a:r>
            <a:endParaRPr lang="nl-NL"/>
          </a:p>
        </p:txBody>
      </p:sp>
      <p:sp>
        <p:nvSpPr>
          <p:cNvPr id="11" name="nam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hasCustomPrompt="1"/>
          </p:nvPr>
        </p:nvSpPr>
        <p:spPr>
          <a:xfrm>
            <a:off x="4348839" y="593725"/>
            <a:ext cx="7360633" cy="360099"/>
          </a:xfrm>
          <a:prstGeom prst="rect">
            <a:avLst/>
          </a:prstGeom>
        </p:spPr>
        <p:txBody>
          <a:bodyPr vert="horz" wrap="square" lIns="0" tIns="0" rIns="0" bIns="0" rtlCol="0" anchor="t" anchorCtr="0">
            <a:spAutoFit/>
          </a:bodyPr>
          <a:lstStyle>
            <a:lvl1pPr>
              <a:defRPr/>
            </a:lvl1pPr>
          </a:lstStyle>
          <a:p>
            <a:r>
              <a:rPr lang="en-US"/>
              <a:t>Name</a:t>
            </a:r>
            <a:endParaRPr lang="nl-NL"/>
          </a:p>
        </p:txBody>
      </p:sp>
      <p:sp>
        <p:nvSpPr>
          <p:cNvPr id="14" name="picture placeholder">
            <a:extLst>
              <a:ext uri="{FF2B5EF4-FFF2-40B4-BE49-F238E27FC236}">
                <a16:creationId xmlns:a16="http://schemas.microsoft.com/office/drawing/2014/main" id="{9F11F92A-6D76-156E-B47A-6241592EB53F}"/>
              </a:ext>
            </a:extLst>
          </p:cNvPr>
          <p:cNvSpPr>
            <a:spLocks noGrp="1" noRot="1" noMove="1" noResize="1" noEditPoints="1" noAdjustHandles="1" noChangeArrowheads="1" noChangeShapeType="1"/>
          </p:cNvSpPr>
          <p:nvPr>
            <p:ph type="pic" sz="quarter" idx="13" hasCustomPrompt="1"/>
          </p:nvPr>
        </p:nvSpPr>
        <p:spPr>
          <a:xfrm>
            <a:off x="499901" y="610119"/>
            <a:ext cx="1602834" cy="1602000"/>
          </a:xfrm>
          <a:prstGeom prst="ellipse">
            <a:avLst/>
          </a:prstGeom>
          <a:solidFill>
            <a:srgbClr val="F2F2F2"/>
          </a:solidFill>
          <a:ln w="31750">
            <a:solidFill>
              <a:schemeClr val="bg1"/>
            </a:solid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Tree>
    <p:extLst>
      <p:ext uri="{BB962C8B-B14F-4D97-AF65-F5344CB8AC3E}">
        <p14:creationId xmlns:p14="http://schemas.microsoft.com/office/powerpoint/2010/main" val="1119921861"/>
      </p:ext>
    </p:extLst>
  </p:cSld>
  <p:clrMapOvr>
    <a:masterClrMapping/>
  </p:clrMapOvr>
  <p:extLst>
    <p:ext uri="{DCECCB84-F9BA-43D5-87BE-67443E8EF086}">
      <p15:sldGuideLst xmlns:p15="http://schemas.microsoft.com/office/powerpoint/2012/main">
        <p15:guide id="1" pos="2738">
          <p15:clr>
            <a:srgbClr val="FBAE40"/>
          </p15:clr>
        </p15:guide>
        <p15:guide id="2" pos="4943">
          <p15:clr>
            <a:srgbClr val="FBAE40"/>
          </p15:clr>
        </p15:guide>
        <p15:guide id="3" pos="2525">
          <p15:clr>
            <a:srgbClr val="FBAE40"/>
          </p15:clr>
        </p15:guide>
        <p15:guide id="4" pos="51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L - cover C.01 (red)">
    <p:spTree>
      <p:nvGrpSpPr>
        <p:cNvPr id="1" name=""/>
        <p:cNvGrpSpPr/>
        <p:nvPr/>
      </p:nvGrpSpPr>
      <p:grpSpPr>
        <a:xfrm>
          <a:off x="0" y="0"/>
          <a:ext cx="0" cy="0"/>
          <a:chOff x="0" y="0"/>
          <a:chExt cx="0" cy="0"/>
        </a:xfrm>
      </p:grpSpPr>
      <p:grpSp>
        <p:nvGrpSpPr>
          <p:cNvPr id="2" name="cornerstone + logo">
            <a:extLst>
              <a:ext uri="{FF2B5EF4-FFF2-40B4-BE49-F238E27FC236}">
                <a16:creationId xmlns:a16="http://schemas.microsoft.com/office/drawing/2014/main" id="{7F1F3EEE-99A3-DB5D-BF3A-56BF049DD8DA}"/>
              </a:ext>
            </a:extLst>
          </p:cNvPr>
          <p:cNvGrpSpPr>
            <a:grpSpLocks noGrp="1" noUngrp="1" noRot="1" noMove="1" noResize="1"/>
          </p:cNvGrpSpPr>
          <p:nvPr userDrawn="1"/>
        </p:nvGrpSpPr>
        <p:grpSpPr>
          <a:xfrm>
            <a:off x="0" y="-1"/>
            <a:ext cx="2931926" cy="2052548"/>
            <a:chOff x="0" y="-1"/>
            <a:chExt cx="2930400" cy="2052548"/>
          </a:xfrm>
        </p:grpSpPr>
        <p:sp>
          <p:nvSpPr>
            <p:cNvPr id="3" name="cornerstone">
              <a:extLst>
                <a:ext uri="{FF2B5EF4-FFF2-40B4-BE49-F238E27FC236}">
                  <a16:creationId xmlns:a16="http://schemas.microsoft.com/office/drawing/2014/main" id="{4C0CA67F-4F40-8C40-98DF-7AA0454A6CA1}"/>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4" name="BDO logo">
              <a:extLst>
                <a:ext uri="{FF2B5EF4-FFF2-40B4-BE49-F238E27FC236}">
                  <a16:creationId xmlns:a16="http://schemas.microsoft.com/office/drawing/2014/main" id="{DAEB7B4D-BBB9-1582-A354-D7FC8FE4BD97}"/>
                </a:ext>
              </a:extLst>
            </p:cNvPr>
            <p:cNvGrpSpPr>
              <a:grpSpLocks noGrp="1" noUngrp="1" noRot="1" noMove="1" noResize="1"/>
            </p:cNvGrpSpPr>
            <p:nvPr userDrawn="1"/>
          </p:nvGrpSpPr>
          <p:grpSpPr>
            <a:xfrm>
              <a:off x="359005" y="356471"/>
              <a:ext cx="970457" cy="372959"/>
              <a:chOff x="359004" y="356467"/>
              <a:chExt cx="970457" cy="372959"/>
            </a:xfrm>
          </p:grpSpPr>
          <p:sp>
            <p:nvSpPr>
              <p:cNvPr id="6" name="Vrije vorm: vorm 5">
                <a:extLst>
                  <a:ext uri="{FF2B5EF4-FFF2-40B4-BE49-F238E27FC236}">
                    <a16:creationId xmlns:a16="http://schemas.microsoft.com/office/drawing/2014/main" id="{A7BC1515-DCA5-BAD1-9F0E-257222322BC3}"/>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5" name="Vrije vorm: vorm 14">
                <a:extLst>
                  <a:ext uri="{FF2B5EF4-FFF2-40B4-BE49-F238E27FC236}">
                    <a16:creationId xmlns:a16="http://schemas.microsoft.com/office/drawing/2014/main" id="{CFAE04D3-7DFC-46EC-472E-97E8D068BB0A}"/>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6" name="Vrije vorm: vorm 15">
                <a:extLst>
                  <a:ext uri="{FF2B5EF4-FFF2-40B4-BE49-F238E27FC236}">
                    <a16:creationId xmlns:a16="http://schemas.microsoft.com/office/drawing/2014/main" id="{79C0874D-8B0E-BE2E-2523-49D7A84A7024}"/>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17" name="Vrije vorm: vorm 16">
                <a:extLst>
                  <a:ext uri="{FF2B5EF4-FFF2-40B4-BE49-F238E27FC236}">
                    <a16:creationId xmlns:a16="http://schemas.microsoft.com/office/drawing/2014/main" id="{E67F833C-F581-5623-6367-1BEAFDB28DC0}"/>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8" name="Vrije vorm: vorm 17">
                <a:extLst>
                  <a:ext uri="{FF2B5EF4-FFF2-40B4-BE49-F238E27FC236}">
                    <a16:creationId xmlns:a16="http://schemas.microsoft.com/office/drawing/2014/main" id="{F34DC1E0-3FAC-CBCF-DD3D-F8F872311BC0}"/>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8" name="picture placeholder">
            <a:extLst>
              <a:ext uri="{FF2B5EF4-FFF2-40B4-BE49-F238E27FC236}">
                <a16:creationId xmlns:a16="http://schemas.microsoft.com/office/drawing/2014/main" id="{DF38F81C-81F7-45AB-73C6-5AA408C0D468}"/>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lIns="0" tIns="180000" rIns="486000" bIns="0" anchor="t" anchorCtr="0">
            <a:noAutofit/>
          </a:bodyPr>
          <a:lstStyle>
            <a:lvl1pPr marL="0" indent="0" algn="r">
              <a:buFont typeface="+mj-lt"/>
              <a:buNone/>
              <a:defRPr sz="800" b="0">
                <a:solidFill>
                  <a:srgbClr val="ADADAD"/>
                </a:solidFill>
              </a:defRPr>
            </a:lvl1pPr>
            <a:lvl2pPr marL="0" indent="0" algn="r">
              <a:buNone/>
              <a:defRPr sz="800" b="0">
                <a:solidFill>
                  <a:srgbClr val="333333"/>
                </a:solidFill>
              </a:defRPr>
            </a:lvl2pPr>
            <a:lvl3pPr marL="0" indent="0" algn="r">
              <a:buNone/>
              <a:defRPr sz="800" b="0">
                <a:solidFill>
                  <a:srgbClr val="333333"/>
                </a:solidFill>
              </a:defRPr>
            </a:lvl3pPr>
            <a:lvl4pPr marL="0" indent="0" algn="r">
              <a:buNone/>
              <a:defRPr sz="800" b="0">
                <a:solidFill>
                  <a:srgbClr val="333333"/>
                </a:solidFill>
              </a:defRPr>
            </a:lvl4pPr>
            <a:lvl5pPr marL="0" indent="0" algn="r">
              <a:buNone/>
              <a:defRPr sz="800" b="0">
                <a:solidFill>
                  <a:srgbClr val="333333"/>
                </a:solidFill>
              </a:defRPr>
            </a:lvl5pPr>
            <a:lvl6pPr marL="0" indent="0" algn="r">
              <a:buFont typeface="Arial" panose="020B0604020202020204" pitchFamily="34" charset="0"/>
              <a:buNone/>
              <a:defRPr sz="800" b="0">
                <a:solidFill>
                  <a:srgbClr val="333333"/>
                </a:solidFill>
              </a:defRPr>
            </a:lvl6pPr>
            <a:lvl7pPr marL="0" indent="0" algn="r">
              <a:buFont typeface="Arial" panose="020B0604020202020204" pitchFamily="34" charset="0"/>
              <a:buNone/>
              <a:defRPr sz="800" b="0">
                <a:solidFill>
                  <a:srgbClr val="333333"/>
                </a:solidFill>
              </a:defRPr>
            </a:lvl7pPr>
            <a:lvl8pPr marL="0" indent="0" algn="r">
              <a:buFont typeface="Arial" panose="020B0604020202020204" pitchFamily="34" charset="0"/>
              <a:buNone/>
              <a:defRPr sz="800" b="0">
                <a:solidFill>
                  <a:srgbClr val="333333"/>
                </a:solidFill>
              </a:defRPr>
            </a:lvl8pPr>
            <a:lvl9pPr marL="0" indent="0" algn="r">
              <a:buFont typeface="Arial" panose="020B0604020202020204" pitchFamily="34" charset="0"/>
              <a:buNone/>
              <a:defRPr sz="800" b="0">
                <a:solidFill>
                  <a:srgbClr val="333333"/>
                </a:solidFill>
              </a:defRPr>
            </a:lvl9pPr>
          </a:lstStyle>
          <a:p>
            <a:r>
              <a:rPr lang="en-US"/>
              <a:t>TO ADD A PICTURE: GO TO THE TOP MENU RIBBON AND CHOOSE ‘INSERT’ / ‘PICTURES’</a:t>
            </a:r>
          </a:p>
        </p:txBody>
      </p:sp>
      <p:sp>
        <p:nvSpPr>
          <p:cNvPr id="11" name="2nd shape placeholder">
            <a:extLst>
              <a:ext uri="{FF2B5EF4-FFF2-40B4-BE49-F238E27FC236}">
                <a16:creationId xmlns:a16="http://schemas.microsoft.com/office/drawing/2014/main" id="{F915FFDB-F240-FAB3-D2D4-9F7C33B55B85}"/>
              </a:ext>
            </a:extLst>
          </p:cNvPr>
          <p:cNvSpPr>
            <a:spLocks noGrp="1" noRot="1" noMove="1" noResize="1" noEditPoints="1" noAdjustHandles="1" noChangeArrowheads="1" noChangeShapeType="1"/>
          </p:cNvSpPr>
          <p:nvPr>
            <p:ph type="body" sz="quarter" idx="15"/>
          </p:nvPr>
        </p:nvSpPr>
        <p:spPr>
          <a:xfrm>
            <a:off x="5334879" y="2053086"/>
            <a:ext cx="6863471" cy="4804915"/>
          </a:xfrm>
          <a:custGeom>
            <a:avLst/>
            <a:gdLst>
              <a:gd name="connsiteX0" fmla="*/ 6859898 w 6859898"/>
              <a:gd name="connsiteY0" fmla="*/ 0 h 4804915"/>
              <a:gd name="connsiteX1" fmla="*/ 6859898 w 6859898"/>
              <a:gd name="connsiteY1" fmla="*/ 4804915 h 4804915"/>
              <a:gd name="connsiteX2" fmla="*/ 0 w 6859898"/>
              <a:gd name="connsiteY2" fmla="*/ 4804915 h 4804915"/>
              <a:gd name="connsiteX3" fmla="*/ 6859896 w 6859898"/>
              <a:gd name="connsiteY3" fmla="*/ 6 h 4804915"/>
              <a:gd name="connsiteX4" fmla="*/ 6859897 w 6859898"/>
              <a:gd name="connsiteY4" fmla="*/ 5 h 480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9898" h="4804915">
                <a:moveTo>
                  <a:pt x="6859898" y="0"/>
                </a:moveTo>
                <a:lnTo>
                  <a:pt x="6859898" y="4804915"/>
                </a:lnTo>
                <a:lnTo>
                  <a:pt x="0" y="4804915"/>
                </a:lnTo>
                <a:lnTo>
                  <a:pt x="6859896" y="6"/>
                </a:lnTo>
                <a:lnTo>
                  <a:pt x="6859897" y="5"/>
                </a:lnTo>
                <a:close/>
              </a:path>
            </a:pathLst>
          </a:custGeom>
          <a:solidFill>
            <a:srgbClr val="333333"/>
          </a:solidFill>
        </p:spPr>
        <p:txBody>
          <a:bodyPr wrap="square" tIns="0" rIns="486000" bIns="720000" anchor="b" anchorCtr="0">
            <a:noAutofit/>
          </a:bodyPr>
          <a:lstStyle>
            <a:lvl1pPr marL="0" indent="0" algn="r">
              <a:lnSpc>
                <a:spcPct val="90000"/>
              </a:lnSpc>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endParaRPr lang="en-US"/>
          </a:p>
        </p:txBody>
      </p:sp>
      <p:sp>
        <p:nvSpPr>
          <p:cNvPr id="9" name="entity name placeholder">
            <a:extLst>
              <a:ext uri="{FF2B5EF4-FFF2-40B4-BE49-F238E27FC236}">
                <a16:creationId xmlns:a16="http://schemas.microsoft.com/office/drawing/2014/main" id="{31BA6E7D-F98A-6258-F39B-8E37A68E1B29}"/>
              </a:ext>
            </a:extLst>
          </p:cNvPr>
          <p:cNvSpPr>
            <a:spLocks noGrp="1" noRot="1" noMove="1" noResize="1" noEditPoints="1" noAdjustHandles="1" noChangeArrowheads="1" noChangeShapeType="1"/>
          </p:cNvSpPr>
          <p:nvPr>
            <p:ph type="body" sz="quarter" idx="13" hasCustomPrompt="1"/>
          </p:nvPr>
        </p:nvSpPr>
        <p:spPr>
          <a:xfrm>
            <a:off x="6278400" y="417617"/>
            <a:ext cx="5432400" cy="276999"/>
          </a:xfrm>
        </p:spPr>
        <p:txBody>
          <a:bodyPr wrap="square">
            <a:spAutoFit/>
          </a:bodyPr>
          <a:lstStyle>
            <a:lvl1pPr marL="0" indent="0" algn="r">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Font typeface="Arial" panose="020B0604020202020204" pitchFamily="34" charset="0"/>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r>
              <a:rPr lang="en-US"/>
              <a:t>OPTIONAL: ENTITY NAME</a:t>
            </a:r>
          </a:p>
        </p:txBody>
      </p:sp>
      <p:sp>
        <p:nvSpPr>
          <p:cNvPr id="22" name="author placeholder">
            <a:extLst>
              <a:ext uri="{FF2B5EF4-FFF2-40B4-BE49-F238E27FC236}">
                <a16:creationId xmlns:a16="http://schemas.microsoft.com/office/drawing/2014/main" id="{62850443-0E6C-04C0-09E6-FD625EBEBB7F}"/>
              </a:ext>
            </a:extLst>
          </p:cNvPr>
          <p:cNvSpPr>
            <a:spLocks noGrp="1" noRot="1" noMove="1" noResize="1" noEditPoints="1" noAdjustHandles="1" noChangeArrowheads="1" noChangeShapeType="1"/>
          </p:cNvSpPr>
          <p:nvPr>
            <p:ph type="body" sz="quarter" idx="12" hasCustomPrompt="1"/>
          </p:nvPr>
        </p:nvSpPr>
        <p:spPr>
          <a:xfrm>
            <a:off x="486027" y="5913894"/>
            <a:ext cx="5432400"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p>
        </p:txBody>
      </p:sp>
      <p:sp>
        <p:nvSpPr>
          <p:cNvPr id="23" name="subtitle placeholder">
            <a:extLst>
              <a:ext uri="{FF2B5EF4-FFF2-40B4-BE49-F238E27FC236}">
                <a16:creationId xmlns:a16="http://schemas.microsoft.com/office/drawing/2014/main" id="{C2F8F309-82C7-9989-904E-E1C51FD4340A}"/>
              </a:ext>
            </a:extLst>
          </p:cNvPr>
          <p:cNvSpPr>
            <a:spLocks noGrp="1" noRot="1" noMove="1" noResize="1" noEditPoints="1" noAdjustHandles="1" noChangeArrowheads="1" noChangeShapeType="1"/>
          </p:cNvSpPr>
          <p:nvPr>
            <p:ph type="subTitle" idx="1"/>
          </p:nvPr>
        </p:nvSpPr>
        <p:spPr>
          <a:xfrm>
            <a:off x="486027"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24" name="title placeholder">
            <a:extLst>
              <a:ext uri="{FF2B5EF4-FFF2-40B4-BE49-F238E27FC236}">
                <a16:creationId xmlns:a16="http://schemas.microsoft.com/office/drawing/2014/main" id="{5B376B82-CD13-87D7-D1A3-54809008EB33}"/>
              </a:ext>
            </a:extLst>
          </p:cNvPr>
          <p:cNvSpPr>
            <a:spLocks noGrp="1" noRot="1" noMove="1" noResize="1" noEditPoints="1" noAdjustHandles="1" noChangeArrowheads="1" noChangeShapeType="1"/>
          </p:cNvSpPr>
          <p:nvPr>
            <p:ph type="title"/>
          </p:nvPr>
        </p:nvSpPr>
        <p:spPr>
          <a:xfrm>
            <a:off x="486027"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114164434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file 2x">
    <p:spTree>
      <p:nvGrpSpPr>
        <p:cNvPr id="1" name=""/>
        <p:cNvGrpSpPr/>
        <p:nvPr/>
      </p:nvGrpSpPr>
      <p:grpSpPr>
        <a:xfrm>
          <a:off x="0" y="0"/>
          <a:ext cx="0" cy="0"/>
          <a:chOff x="0" y="0"/>
          <a:chExt cx="0" cy="0"/>
        </a:xfrm>
      </p:grpSpPr>
      <p:sp>
        <p:nvSpPr>
          <p:cNvPr id="2" name="page # placeholder">
            <a:extLst>
              <a:ext uri="{FF2B5EF4-FFF2-40B4-BE49-F238E27FC236}">
                <a16:creationId xmlns:a16="http://schemas.microsoft.com/office/drawing/2014/main" id="{4C4BA294-1524-13C6-4537-B165824E72C7}"/>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grpSp>
        <p:nvGrpSpPr>
          <p:cNvPr id="7" name="picture background_02">
            <a:extLst>
              <a:ext uri="{FF2B5EF4-FFF2-40B4-BE49-F238E27FC236}">
                <a16:creationId xmlns:a16="http://schemas.microsoft.com/office/drawing/2014/main" id="{DA5F90CB-9DBE-C74F-A820-FCF03D3154DA}"/>
              </a:ext>
            </a:extLst>
          </p:cNvPr>
          <p:cNvGrpSpPr>
            <a:grpSpLocks noGrp="1" noUngrp="1" noRot="1" noMove="1" noResize="1"/>
          </p:cNvGrpSpPr>
          <p:nvPr userDrawn="1"/>
        </p:nvGrpSpPr>
        <p:grpSpPr>
          <a:xfrm>
            <a:off x="6279083" y="1712177"/>
            <a:ext cx="5429226" cy="4421474"/>
            <a:chOff x="6276975" y="1712913"/>
            <a:chExt cx="5426400" cy="4421474"/>
          </a:xfrm>
        </p:grpSpPr>
        <p:sp>
          <p:nvSpPr>
            <p:cNvPr id="8" name="background colour">
              <a:extLst>
                <a:ext uri="{FF2B5EF4-FFF2-40B4-BE49-F238E27FC236}">
                  <a16:creationId xmlns:a16="http://schemas.microsoft.com/office/drawing/2014/main" id="{0500D202-3258-FA1A-2376-AC44EF74A5F6}"/>
                </a:ext>
              </a:extLst>
            </p:cNvPr>
            <p:cNvSpPr>
              <a:spLocks noGrp="1" noRot="1" noMove="1" noResize="1" noEditPoints="1" noAdjustHandles="1" noChangeArrowheads="1" noChangeShapeType="1"/>
            </p:cNvSpPr>
            <p:nvPr userDrawn="1"/>
          </p:nvSpPr>
          <p:spPr>
            <a:xfrm>
              <a:off x="6276975" y="1712913"/>
              <a:ext cx="5426400" cy="4411853"/>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3" name="triangle pattern">
              <a:extLst>
                <a:ext uri="{FF2B5EF4-FFF2-40B4-BE49-F238E27FC236}">
                  <a16:creationId xmlns:a16="http://schemas.microsoft.com/office/drawing/2014/main" id="{D2D9B72A-C311-FE13-EFCE-BE43375B1C89}"/>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6276975" y="1712913"/>
              <a:ext cx="5425200" cy="4421474"/>
            </a:xfrm>
            <a:prstGeom prst="rect">
              <a:avLst/>
            </a:prstGeom>
          </p:spPr>
        </p:pic>
      </p:grpSp>
      <p:grpSp>
        <p:nvGrpSpPr>
          <p:cNvPr id="30" name="picture background_01">
            <a:extLst>
              <a:ext uri="{FF2B5EF4-FFF2-40B4-BE49-F238E27FC236}">
                <a16:creationId xmlns:a16="http://schemas.microsoft.com/office/drawing/2014/main" id="{C1AA94AE-7779-9824-6E7E-37F27BE40FE9}"/>
              </a:ext>
            </a:extLst>
          </p:cNvPr>
          <p:cNvGrpSpPr>
            <a:grpSpLocks noGrp="1" noUngrp="1" noRot="1" noMove="1" noResize="1"/>
          </p:cNvGrpSpPr>
          <p:nvPr userDrawn="1"/>
        </p:nvGrpSpPr>
        <p:grpSpPr>
          <a:xfrm>
            <a:off x="480877" y="1712177"/>
            <a:ext cx="5429226" cy="4421474"/>
            <a:chOff x="6276975" y="1712913"/>
            <a:chExt cx="5426400" cy="4421474"/>
          </a:xfrm>
        </p:grpSpPr>
        <p:sp>
          <p:nvSpPr>
            <p:cNvPr id="31" name="background colour">
              <a:extLst>
                <a:ext uri="{FF2B5EF4-FFF2-40B4-BE49-F238E27FC236}">
                  <a16:creationId xmlns:a16="http://schemas.microsoft.com/office/drawing/2014/main" id="{8E68B9F7-EE61-50FB-8A62-CF14A6B65646}"/>
                </a:ext>
              </a:extLst>
            </p:cNvPr>
            <p:cNvSpPr>
              <a:spLocks noGrp="1" noRot="1" noMove="1" noResize="1" noEditPoints="1" noAdjustHandles="1" noChangeArrowheads="1" noChangeShapeType="1"/>
            </p:cNvSpPr>
            <p:nvPr userDrawn="1"/>
          </p:nvSpPr>
          <p:spPr>
            <a:xfrm>
              <a:off x="6276975" y="1712913"/>
              <a:ext cx="5426400" cy="4411853"/>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32" name="triangle pattern">
              <a:extLst>
                <a:ext uri="{FF2B5EF4-FFF2-40B4-BE49-F238E27FC236}">
                  <a16:creationId xmlns:a16="http://schemas.microsoft.com/office/drawing/2014/main" id="{E925AF77-CD9F-1829-08DC-047FB7756934}"/>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6276975" y="1712913"/>
              <a:ext cx="5425200" cy="4421474"/>
            </a:xfrm>
            <a:prstGeom prst="rect">
              <a:avLst/>
            </a:prstGeom>
          </p:spPr>
        </p:pic>
      </p:grpSp>
      <p:sp>
        <p:nvSpPr>
          <p:cNvPr id="28" name="contact details placeholder 02">
            <a:extLst>
              <a:ext uri="{FF2B5EF4-FFF2-40B4-BE49-F238E27FC236}">
                <a16:creationId xmlns:a16="http://schemas.microsoft.com/office/drawing/2014/main" id="{FFF91338-A066-94D7-8065-F9136B706E8E}"/>
              </a:ext>
            </a:extLst>
          </p:cNvPr>
          <p:cNvSpPr>
            <a:spLocks noGrp="1" noRot="1" noMove="1" noResize="1" noEditPoints="1" noAdjustHandles="1" noChangeArrowheads="1" noChangeShapeType="1"/>
          </p:cNvSpPr>
          <p:nvPr>
            <p:ph type="body" sz="quarter" idx="28" hasCustomPrompt="1"/>
          </p:nvPr>
        </p:nvSpPr>
        <p:spPr>
          <a:xfrm>
            <a:off x="6615663" y="4566759"/>
            <a:ext cx="4750873"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US"/>
              <a:t>+XX (telephone number)</a:t>
            </a:r>
          </a:p>
          <a:p>
            <a:pPr lvl="0"/>
            <a:r>
              <a:rPr lang="en-US"/>
              <a:t>email.address@bdo.nl</a:t>
            </a:r>
          </a:p>
        </p:txBody>
      </p:sp>
      <p:sp>
        <p:nvSpPr>
          <p:cNvPr id="29" name="role placeholder_02">
            <a:extLst>
              <a:ext uri="{FF2B5EF4-FFF2-40B4-BE49-F238E27FC236}">
                <a16:creationId xmlns:a16="http://schemas.microsoft.com/office/drawing/2014/main" id="{A1976D02-BE05-E1C7-B7A1-BEFA9980B684}"/>
              </a:ext>
            </a:extLst>
          </p:cNvPr>
          <p:cNvSpPr>
            <a:spLocks noGrp="1" noRot="1" noMove="1" noResize="1" noEditPoints="1" noAdjustHandles="1" noChangeArrowheads="1" noChangeShapeType="1"/>
          </p:cNvSpPr>
          <p:nvPr>
            <p:ph type="body" sz="quarter" idx="29" hasCustomPrompt="1"/>
          </p:nvPr>
        </p:nvSpPr>
        <p:spPr>
          <a:xfrm>
            <a:off x="6615663" y="4172043"/>
            <a:ext cx="4750873"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US"/>
              <a:t>Role</a:t>
            </a:r>
          </a:p>
        </p:txBody>
      </p:sp>
      <p:sp>
        <p:nvSpPr>
          <p:cNvPr id="27" name="name placeholder 02">
            <a:extLst>
              <a:ext uri="{FF2B5EF4-FFF2-40B4-BE49-F238E27FC236}">
                <a16:creationId xmlns:a16="http://schemas.microsoft.com/office/drawing/2014/main" id="{9D5844A2-3E13-051D-CBFE-CC795C7AC714}"/>
              </a:ext>
            </a:extLst>
          </p:cNvPr>
          <p:cNvSpPr>
            <a:spLocks noGrp="1" noRot="1" noMove="1" noResize="1" noEditPoints="1" noAdjustHandles="1" noChangeArrowheads="1" noChangeShapeType="1"/>
          </p:cNvSpPr>
          <p:nvPr>
            <p:ph type="body" sz="quarter" idx="27" hasCustomPrompt="1"/>
          </p:nvPr>
        </p:nvSpPr>
        <p:spPr>
          <a:xfrm>
            <a:off x="6615663" y="3849993"/>
            <a:ext cx="4750873"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US"/>
              <a:t>Name</a:t>
            </a:r>
          </a:p>
        </p:txBody>
      </p:sp>
      <p:sp>
        <p:nvSpPr>
          <p:cNvPr id="18" name="picture placeholder_02">
            <a:extLst>
              <a:ext uri="{FF2B5EF4-FFF2-40B4-BE49-F238E27FC236}">
                <a16:creationId xmlns:a16="http://schemas.microsoft.com/office/drawing/2014/main" id="{2A59FB20-5FE5-7250-F37B-962920CA1E8C}"/>
              </a:ext>
            </a:extLst>
          </p:cNvPr>
          <p:cNvSpPr>
            <a:spLocks noGrp="1" noRot="1" noMove="1" noResize="1" noEditPoints="1" noAdjustHandles="1" noChangeArrowheads="1" noChangeShapeType="1"/>
          </p:cNvSpPr>
          <p:nvPr>
            <p:ph type="pic" sz="quarter" idx="25" hasCustomPrompt="1"/>
          </p:nvPr>
        </p:nvSpPr>
        <p:spPr>
          <a:xfrm>
            <a:off x="8277872" y="2080800"/>
            <a:ext cx="1440750" cy="1440000"/>
          </a:xfrm>
          <a:prstGeom prst="ellipse">
            <a:avLst/>
          </a:prstGeom>
          <a:solidFill>
            <a:srgbClr val="F2F2F2"/>
          </a:solidFill>
          <a:ln w="36000">
            <a:solidFill>
              <a:schemeClr val="bg1"/>
            </a:solid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25" name="contact details placeholder 01">
            <a:extLst>
              <a:ext uri="{FF2B5EF4-FFF2-40B4-BE49-F238E27FC236}">
                <a16:creationId xmlns:a16="http://schemas.microsoft.com/office/drawing/2014/main" id="{06A2FC01-F1E0-1563-893D-62F9BA94A706}"/>
              </a:ext>
            </a:extLst>
          </p:cNvPr>
          <p:cNvSpPr>
            <a:spLocks noGrp="1" noRot="1" noMove="1" noResize="1" noEditPoints="1" noAdjustHandles="1" noChangeArrowheads="1" noChangeShapeType="1"/>
          </p:cNvSpPr>
          <p:nvPr>
            <p:ph type="body" sz="quarter" idx="20" hasCustomPrompt="1"/>
          </p:nvPr>
        </p:nvSpPr>
        <p:spPr>
          <a:xfrm>
            <a:off x="826437" y="4566759"/>
            <a:ext cx="4750873"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US"/>
              <a:t>+XX (telephone number)</a:t>
            </a:r>
          </a:p>
          <a:p>
            <a:pPr lvl="0"/>
            <a:r>
              <a:rPr lang="en-US"/>
              <a:t>email.address@bdo.nl</a:t>
            </a:r>
          </a:p>
        </p:txBody>
      </p:sp>
      <p:sp>
        <p:nvSpPr>
          <p:cNvPr id="26" name="role placeholder_01">
            <a:extLst>
              <a:ext uri="{FF2B5EF4-FFF2-40B4-BE49-F238E27FC236}">
                <a16:creationId xmlns:a16="http://schemas.microsoft.com/office/drawing/2014/main" id="{0C219015-9837-EEF6-0CA0-7FC14502A3B7}"/>
              </a:ext>
            </a:extLst>
          </p:cNvPr>
          <p:cNvSpPr>
            <a:spLocks noGrp="1" noRot="1" noMove="1" noResize="1" noEditPoints="1" noAdjustHandles="1" noChangeArrowheads="1" noChangeShapeType="1"/>
          </p:cNvSpPr>
          <p:nvPr>
            <p:ph type="body" sz="quarter" idx="26" hasCustomPrompt="1"/>
          </p:nvPr>
        </p:nvSpPr>
        <p:spPr>
          <a:xfrm>
            <a:off x="826437" y="4172043"/>
            <a:ext cx="4750873"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US"/>
              <a:t>Role</a:t>
            </a:r>
          </a:p>
        </p:txBody>
      </p:sp>
      <p:sp>
        <p:nvSpPr>
          <p:cNvPr id="24" name="name placeholder 01">
            <a:extLst>
              <a:ext uri="{FF2B5EF4-FFF2-40B4-BE49-F238E27FC236}">
                <a16:creationId xmlns:a16="http://schemas.microsoft.com/office/drawing/2014/main" id="{522F3CB4-3C52-4E6C-64EE-E2F42A3277AE}"/>
              </a:ext>
            </a:extLst>
          </p:cNvPr>
          <p:cNvSpPr>
            <a:spLocks noGrp="1" noRot="1" noMove="1" noResize="1" noEditPoints="1" noAdjustHandles="1" noChangeArrowheads="1" noChangeShapeType="1"/>
          </p:cNvSpPr>
          <p:nvPr>
            <p:ph type="body" sz="quarter" idx="19" hasCustomPrompt="1"/>
          </p:nvPr>
        </p:nvSpPr>
        <p:spPr>
          <a:xfrm>
            <a:off x="826437" y="3849993"/>
            <a:ext cx="4750873"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US"/>
              <a:t>Name</a:t>
            </a:r>
          </a:p>
        </p:txBody>
      </p:sp>
      <p:sp>
        <p:nvSpPr>
          <p:cNvPr id="17" name="picture placeholder_01">
            <a:extLst>
              <a:ext uri="{FF2B5EF4-FFF2-40B4-BE49-F238E27FC236}">
                <a16:creationId xmlns:a16="http://schemas.microsoft.com/office/drawing/2014/main" id="{AB241C98-323B-F2C8-8BB3-26E3A271DB72}"/>
              </a:ext>
            </a:extLst>
          </p:cNvPr>
          <p:cNvSpPr>
            <a:spLocks noGrp="1" noRot="1" noMove="1" noResize="1" noEditPoints="1" noAdjustHandles="1" noChangeArrowheads="1" noChangeShapeType="1"/>
          </p:cNvSpPr>
          <p:nvPr>
            <p:ph type="pic" sz="quarter" idx="23" hasCustomPrompt="1"/>
          </p:nvPr>
        </p:nvSpPr>
        <p:spPr>
          <a:xfrm>
            <a:off x="2483882" y="2080800"/>
            <a:ext cx="1440750" cy="1440000"/>
          </a:xfrm>
          <a:prstGeom prst="ellipse">
            <a:avLst/>
          </a:prstGeom>
          <a:solidFill>
            <a:srgbClr val="F2F2F2"/>
          </a:solidFill>
          <a:ln w="36000">
            <a:solidFill>
              <a:schemeClr val="bg1"/>
            </a:solid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lvl1pPr>
              <a:defRPr/>
            </a:lvl1pPr>
          </a:lstStyle>
          <a:p>
            <a:endParaRPr lang="nl-NL"/>
          </a:p>
        </p:txBody>
      </p:sp>
    </p:spTree>
    <p:extLst>
      <p:ext uri="{BB962C8B-B14F-4D97-AF65-F5344CB8AC3E}">
        <p14:creationId xmlns:p14="http://schemas.microsoft.com/office/powerpoint/2010/main" val="3481608231"/>
      </p:ext>
    </p:extLst>
  </p:cSld>
  <p:clrMapOvr>
    <a:masterClrMapping/>
  </p:clrMapOvr>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ofile 3x">
    <p:spTree>
      <p:nvGrpSpPr>
        <p:cNvPr id="1" name=""/>
        <p:cNvGrpSpPr/>
        <p:nvPr/>
      </p:nvGrpSpPr>
      <p:grpSpPr>
        <a:xfrm>
          <a:off x="0" y="0"/>
          <a:ext cx="0" cy="0"/>
          <a:chOff x="0" y="0"/>
          <a:chExt cx="0" cy="0"/>
        </a:xfrm>
      </p:grpSpPr>
      <p:sp>
        <p:nvSpPr>
          <p:cNvPr id="3" name="page # placeholder">
            <a:extLst>
              <a:ext uri="{FF2B5EF4-FFF2-40B4-BE49-F238E27FC236}">
                <a16:creationId xmlns:a16="http://schemas.microsoft.com/office/drawing/2014/main" id="{B2D7CBB4-F62C-B3B0-CAD0-1ABC18A7E549}"/>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grpSp>
        <p:nvGrpSpPr>
          <p:cNvPr id="34" name="picture background_03">
            <a:extLst>
              <a:ext uri="{FF2B5EF4-FFF2-40B4-BE49-F238E27FC236}">
                <a16:creationId xmlns:a16="http://schemas.microsoft.com/office/drawing/2014/main" id="{F5AAF5E4-5EE7-A30E-2DC3-024CE9EF10CC}"/>
              </a:ext>
            </a:extLst>
          </p:cNvPr>
          <p:cNvGrpSpPr>
            <a:grpSpLocks noGrp="1" noUngrp="1" noRot="1" noMove="1" noResize="1"/>
          </p:cNvGrpSpPr>
          <p:nvPr userDrawn="1"/>
        </p:nvGrpSpPr>
        <p:grpSpPr>
          <a:xfrm>
            <a:off x="8208449" y="1712178"/>
            <a:ext cx="3501023" cy="4412035"/>
            <a:chOff x="8204174" y="1712913"/>
            <a:chExt cx="3499200" cy="4412035"/>
          </a:xfrm>
          <a:solidFill>
            <a:schemeClr val="bg2">
              <a:alpha val="60000"/>
            </a:schemeClr>
          </a:solidFill>
        </p:grpSpPr>
        <p:sp>
          <p:nvSpPr>
            <p:cNvPr id="35" name="background colour">
              <a:extLst>
                <a:ext uri="{FF2B5EF4-FFF2-40B4-BE49-F238E27FC236}">
                  <a16:creationId xmlns:a16="http://schemas.microsoft.com/office/drawing/2014/main" id="{EFB15F73-3308-22EF-E358-88DA685D2A63}"/>
                </a:ext>
              </a:extLst>
            </p:cNvPr>
            <p:cNvSpPr>
              <a:spLocks noGrp="1" noRot="1" noMove="1" noResize="1" noEditPoints="1" noAdjustHandles="1" noChangeArrowheads="1" noChangeShapeType="1"/>
            </p:cNvSpPr>
            <p:nvPr userDrawn="1"/>
          </p:nvSpPr>
          <p:spPr>
            <a:xfrm>
              <a:off x="8205787" y="1712913"/>
              <a:ext cx="3497587" cy="4411853"/>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36" name="triangle pattern">
              <a:extLst>
                <a:ext uri="{FF2B5EF4-FFF2-40B4-BE49-F238E27FC236}">
                  <a16:creationId xmlns:a16="http://schemas.microsoft.com/office/drawing/2014/main" id="{B079D0BF-66A7-46A2-96C7-ABC088569095}"/>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8204174" y="1712913"/>
              <a:ext cx="3499200" cy="4412035"/>
            </a:xfrm>
            <a:prstGeom prst="rect">
              <a:avLst/>
            </a:prstGeom>
          </p:spPr>
        </p:pic>
      </p:grpSp>
      <p:grpSp>
        <p:nvGrpSpPr>
          <p:cNvPr id="31" name="picture background_02">
            <a:extLst>
              <a:ext uri="{FF2B5EF4-FFF2-40B4-BE49-F238E27FC236}">
                <a16:creationId xmlns:a16="http://schemas.microsoft.com/office/drawing/2014/main" id="{EFCDCBAF-9AFC-B316-3AC9-D59906ACC51E}"/>
              </a:ext>
            </a:extLst>
          </p:cNvPr>
          <p:cNvGrpSpPr>
            <a:grpSpLocks noGrp="1" noUngrp="1" noRot="1" noMove="1" noResize="1"/>
          </p:cNvGrpSpPr>
          <p:nvPr userDrawn="1"/>
        </p:nvGrpSpPr>
        <p:grpSpPr>
          <a:xfrm>
            <a:off x="4353639" y="1720452"/>
            <a:ext cx="3501023" cy="4412035"/>
            <a:chOff x="8204174" y="1712913"/>
            <a:chExt cx="3499200" cy="4412035"/>
          </a:xfrm>
          <a:solidFill>
            <a:schemeClr val="bg2">
              <a:alpha val="60000"/>
            </a:schemeClr>
          </a:solidFill>
        </p:grpSpPr>
        <p:sp>
          <p:nvSpPr>
            <p:cNvPr id="32" name="background colour">
              <a:extLst>
                <a:ext uri="{FF2B5EF4-FFF2-40B4-BE49-F238E27FC236}">
                  <a16:creationId xmlns:a16="http://schemas.microsoft.com/office/drawing/2014/main" id="{540CA267-B7B2-B648-F2D8-9010F8FD4B00}"/>
                </a:ext>
              </a:extLst>
            </p:cNvPr>
            <p:cNvSpPr>
              <a:spLocks noGrp="1" noRot="1" noMove="1" noResize="1" noEditPoints="1" noAdjustHandles="1" noChangeArrowheads="1" noChangeShapeType="1"/>
            </p:cNvSpPr>
            <p:nvPr userDrawn="1"/>
          </p:nvSpPr>
          <p:spPr>
            <a:xfrm>
              <a:off x="8205787" y="1712913"/>
              <a:ext cx="3497587" cy="4411853"/>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33" name="triangle pattern">
              <a:extLst>
                <a:ext uri="{FF2B5EF4-FFF2-40B4-BE49-F238E27FC236}">
                  <a16:creationId xmlns:a16="http://schemas.microsoft.com/office/drawing/2014/main" id="{7C7D6A75-CDD2-E4DC-17DC-AC611019CCBA}"/>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8204174" y="1712913"/>
              <a:ext cx="3499200" cy="4412035"/>
            </a:xfrm>
            <a:prstGeom prst="rect">
              <a:avLst/>
            </a:prstGeom>
          </p:spPr>
        </p:pic>
      </p:grpSp>
      <p:grpSp>
        <p:nvGrpSpPr>
          <p:cNvPr id="2" name="picture background_01">
            <a:extLst>
              <a:ext uri="{FF2B5EF4-FFF2-40B4-BE49-F238E27FC236}">
                <a16:creationId xmlns:a16="http://schemas.microsoft.com/office/drawing/2014/main" id="{C79E9BAE-D39B-753C-AA34-9A0DD8ED4316}"/>
              </a:ext>
            </a:extLst>
          </p:cNvPr>
          <p:cNvGrpSpPr>
            <a:grpSpLocks noGrp="1" noUngrp="1" noRot="1" noMove="1" noResize="1"/>
          </p:cNvGrpSpPr>
          <p:nvPr userDrawn="1"/>
        </p:nvGrpSpPr>
        <p:grpSpPr>
          <a:xfrm>
            <a:off x="480877" y="1712914"/>
            <a:ext cx="3501023" cy="4412035"/>
            <a:chOff x="8204174" y="1712913"/>
            <a:chExt cx="3499200" cy="4412035"/>
          </a:xfrm>
          <a:solidFill>
            <a:schemeClr val="bg2">
              <a:alpha val="60000"/>
            </a:schemeClr>
          </a:solidFill>
        </p:grpSpPr>
        <p:sp>
          <p:nvSpPr>
            <p:cNvPr id="7" name="background colour">
              <a:extLst>
                <a:ext uri="{FF2B5EF4-FFF2-40B4-BE49-F238E27FC236}">
                  <a16:creationId xmlns:a16="http://schemas.microsoft.com/office/drawing/2014/main" id="{403166C4-0B9A-3E6D-753D-ADC5B61F55DD}"/>
                </a:ext>
              </a:extLst>
            </p:cNvPr>
            <p:cNvSpPr>
              <a:spLocks noGrp="1" noRot="1" noMove="1" noResize="1" noEditPoints="1" noAdjustHandles="1" noChangeArrowheads="1" noChangeShapeType="1"/>
            </p:cNvSpPr>
            <p:nvPr userDrawn="1"/>
          </p:nvSpPr>
          <p:spPr>
            <a:xfrm>
              <a:off x="8205787" y="1712913"/>
              <a:ext cx="3497587" cy="4411853"/>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8" name="triangle pattern">
              <a:extLst>
                <a:ext uri="{FF2B5EF4-FFF2-40B4-BE49-F238E27FC236}">
                  <a16:creationId xmlns:a16="http://schemas.microsoft.com/office/drawing/2014/main" id="{7D28AC52-2E5D-D1C4-C33A-582A842E5854}"/>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8204174" y="1712913"/>
              <a:ext cx="3499200" cy="4412035"/>
            </a:xfrm>
            <a:prstGeom prst="rect">
              <a:avLst/>
            </a:prstGeom>
          </p:spPr>
        </p:pic>
      </p:grpSp>
      <p:sp>
        <p:nvSpPr>
          <p:cNvPr id="28" name="contact details placeholder 03">
            <a:extLst>
              <a:ext uri="{FF2B5EF4-FFF2-40B4-BE49-F238E27FC236}">
                <a16:creationId xmlns:a16="http://schemas.microsoft.com/office/drawing/2014/main" id="{404AB8CB-AA69-DE78-42E2-A5199F576B45}"/>
              </a:ext>
            </a:extLst>
          </p:cNvPr>
          <p:cNvSpPr>
            <a:spLocks noGrp="1" noRot="1" noMove="1" noResize="1" noEditPoints="1" noAdjustHandles="1" noChangeArrowheads="1" noChangeShapeType="1"/>
          </p:cNvSpPr>
          <p:nvPr>
            <p:ph type="body" sz="quarter" idx="32" hasCustomPrompt="1"/>
          </p:nvPr>
        </p:nvSpPr>
        <p:spPr>
          <a:xfrm>
            <a:off x="8549209" y="4566759"/>
            <a:ext cx="2784249"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US"/>
              <a:t>+XX (telephone number)</a:t>
            </a:r>
          </a:p>
          <a:p>
            <a:pPr lvl="0"/>
            <a:r>
              <a:rPr lang="en-US"/>
              <a:t>email.address@bdo.nl</a:t>
            </a:r>
          </a:p>
        </p:txBody>
      </p:sp>
      <p:sp>
        <p:nvSpPr>
          <p:cNvPr id="29" name="role placeholder_03">
            <a:extLst>
              <a:ext uri="{FF2B5EF4-FFF2-40B4-BE49-F238E27FC236}">
                <a16:creationId xmlns:a16="http://schemas.microsoft.com/office/drawing/2014/main" id="{683119A4-4E8D-5C00-45B7-2789FB965B2A}"/>
              </a:ext>
            </a:extLst>
          </p:cNvPr>
          <p:cNvSpPr>
            <a:spLocks noGrp="1" noRot="1" noMove="1" noResize="1" noEditPoints="1" noAdjustHandles="1" noChangeArrowheads="1" noChangeShapeType="1"/>
          </p:cNvSpPr>
          <p:nvPr>
            <p:ph type="body" sz="quarter" idx="33" hasCustomPrompt="1"/>
          </p:nvPr>
        </p:nvSpPr>
        <p:spPr>
          <a:xfrm>
            <a:off x="8549209" y="4172043"/>
            <a:ext cx="2784249"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US"/>
              <a:t>Role</a:t>
            </a:r>
          </a:p>
        </p:txBody>
      </p:sp>
      <p:sp>
        <p:nvSpPr>
          <p:cNvPr id="30" name="name placeholder 03">
            <a:extLst>
              <a:ext uri="{FF2B5EF4-FFF2-40B4-BE49-F238E27FC236}">
                <a16:creationId xmlns:a16="http://schemas.microsoft.com/office/drawing/2014/main" id="{6A95CC4B-82B9-5296-A592-674D46731BAF}"/>
              </a:ext>
            </a:extLst>
          </p:cNvPr>
          <p:cNvSpPr>
            <a:spLocks noGrp="1" noRot="1" noMove="1" noResize="1" noEditPoints="1" noAdjustHandles="1" noChangeArrowheads="1" noChangeShapeType="1"/>
          </p:cNvSpPr>
          <p:nvPr>
            <p:ph type="body" sz="quarter" idx="34" hasCustomPrompt="1"/>
          </p:nvPr>
        </p:nvSpPr>
        <p:spPr>
          <a:xfrm>
            <a:off x="8549209" y="3849993"/>
            <a:ext cx="2784249"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US"/>
              <a:t>Name</a:t>
            </a:r>
          </a:p>
        </p:txBody>
      </p:sp>
      <p:sp>
        <p:nvSpPr>
          <p:cNvPr id="27" name="picture placeholder_03">
            <a:extLst>
              <a:ext uri="{FF2B5EF4-FFF2-40B4-BE49-F238E27FC236}">
                <a16:creationId xmlns:a16="http://schemas.microsoft.com/office/drawing/2014/main" id="{88B51546-6C5A-9308-1D4F-485544168008}"/>
              </a:ext>
            </a:extLst>
          </p:cNvPr>
          <p:cNvSpPr>
            <a:spLocks noGrp="1" noRot="1" noMove="1" noResize="1" noEditPoints="1" noAdjustHandles="1" noChangeArrowheads="1" noChangeShapeType="1"/>
          </p:cNvSpPr>
          <p:nvPr>
            <p:ph type="pic" sz="quarter" idx="31" hasCustomPrompt="1"/>
          </p:nvPr>
        </p:nvSpPr>
        <p:spPr>
          <a:xfrm>
            <a:off x="9236185" y="2080800"/>
            <a:ext cx="1440750" cy="1440000"/>
          </a:xfrm>
          <a:prstGeom prst="ellipse">
            <a:avLst/>
          </a:prstGeom>
          <a:solidFill>
            <a:srgbClr val="F2F2F2"/>
          </a:solidFill>
          <a:ln w="36000">
            <a:solidFill>
              <a:schemeClr val="bg1"/>
            </a:solid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21" name="contact details placeholder 02">
            <a:extLst>
              <a:ext uri="{FF2B5EF4-FFF2-40B4-BE49-F238E27FC236}">
                <a16:creationId xmlns:a16="http://schemas.microsoft.com/office/drawing/2014/main" id="{A5F40C3D-B47F-56C4-A35D-93B33B93B24B}"/>
              </a:ext>
            </a:extLst>
          </p:cNvPr>
          <p:cNvSpPr>
            <a:spLocks noGrp="1" noRot="1" noMove="1" noResize="1" noEditPoints="1" noAdjustHandles="1" noChangeArrowheads="1" noChangeShapeType="1"/>
          </p:cNvSpPr>
          <p:nvPr>
            <p:ph type="body" sz="quarter" idx="28" hasCustomPrompt="1"/>
          </p:nvPr>
        </p:nvSpPr>
        <p:spPr>
          <a:xfrm>
            <a:off x="4694399" y="4575033"/>
            <a:ext cx="2784249"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US"/>
              <a:t>+XX (telephone number)</a:t>
            </a:r>
          </a:p>
          <a:p>
            <a:pPr lvl="0"/>
            <a:r>
              <a:rPr lang="en-US"/>
              <a:t>email.address@bdo.nl</a:t>
            </a:r>
          </a:p>
        </p:txBody>
      </p:sp>
      <p:sp>
        <p:nvSpPr>
          <p:cNvPr id="22" name="role placeholder_02">
            <a:extLst>
              <a:ext uri="{FF2B5EF4-FFF2-40B4-BE49-F238E27FC236}">
                <a16:creationId xmlns:a16="http://schemas.microsoft.com/office/drawing/2014/main" id="{B7B890F6-C5E9-FBD8-D4C7-6A18581D8194}"/>
              </a:ext>
            </a:extLst>
          </p:cNvPr>
          <p:cNvSpPr>
            <a:spLocks noGrp="1" noRot="1" noMove="1" noResize="1" noEditPoints="1" noAdjustHandles="1" noChangeArrowheads="1" noChangeShapeType="1"/>
          </p:cNvSpPr>
          <p:nvPr>
            <p:ph type="body" sz="quarter" idx="29" hasCustomPrompt="1"/>
          </p:nvPr>
        </p:nvSpPr>
        <p:spPr>
          <a:xfrm>
            <a:off x="4694399" y="4180317"/>
            <a:ext cx="2784249"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US"/>
              <a:t>Role</a:t>
            </a:r>
          </a:p>
        </p:txBody>
      </p:sp>
      <p:sp>
        <p:nvSpPr>
          <p:cNvPr id="23" name="name placeholder 02">
            <a:extLst>
              <a:ext uri="{FF2B5EF4-FFF2-40B4-BE49-F238E27FC236}">
                <a16:creationId xmlns:a16="http://schemas.microsoft.com/office/drawing/2014/main" id="{457C3B6D-57E1-8A45-1F6D-93933D4203B1}"/>
              </a:ext>
            </a:extLst>
          </p:cNvPr>
          <p:cNvSpPr>
            <a:spLocks noGrp="1" noRot="1" noMove="1" noResize="1" noEditPoints="1" noAdjustHandles="1" noChangeArrowheads="1" noChangeShapeType="1"/>
          </p:cNvSpPr>
          <p:nvPr>
            <p:ph type="body" sz="quarter" idx="30" hasCustomPrompt="1"/>
          </p:nvPr>
        </p:nvSpPr>
        <p:spPr>
          <a:xfrm>
            <a:off x="4694399" y="3858268"/>
            <a:ext cx="2784249"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US"/>
              <a:t>Name</a:t>
            </a:r>
          </a:p>
        </p:txBody>
      </p:sp>
      <p:sp>
        <p:nvSpPr>
          <p:cNvPr id="20" name="picture placeholder_02">
            <a:extLst>
              <a:ext uri="{FF2B5EF4-FFF2-40B4-BE49-F238E27FC236}">
                <a16:creationId xmlns:a16="http://schemas.microsoft.com/office/drawing/2014/main" id="{A5F4274B-03CB-ED41-B7E1-F8B8D2984DC1}"/>
              </a:ext>
            </a:extLst>
          </p:cNvPr>
          <p:cNvSpPr>
            <a:spLocks noGrp="1" noRot="1" noMove="1" noResize="1" noEditPoints="1" noAdjustHandles="1" noChangeArrowheads="1" noChangeShapeType="1"/>
          </p:cNvSpPr>
          <p:nvPr>
            <p:ph type="pic" sz="quarter" idx="27" hasCustomPrompt="1"/>
          </p:nvPr>
        </p:nvSpPr>
        <p:spPr>
          <a:xfrm>
            <a:off x="5381375" y="2089074"/>
            <a:ext cx="1440750" cy="1440000"/>
          </a:xfrm>
          <a:prstGeom prst="ellipse">
            <a:avLst/>
          </a:prstGeom>
          <a:solidFill>
            <a:srgbClr val="F2F2F2"/>
          </a:solidFill>
          <a:ln w="36000">
            <a:solidFill>
              <a:schemeClr val="bg1"/>
            </a:solid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14" name="contact details placeholder 01">
            <a:extLst>
              <a:ext uri="{FF2B5EF4-FFF2-40B4-BE49-F238E27FC236}">
                <a16:creationId xmlns:a16="http://schemas.microsoft.com/office/drawing/2014/main" id="{4E8863AB-D491-F090-974A-1E938C1F6B9A}"/>
              </a:ext>
            </a:extLst>
          </p:cNvPr>
          <p:cNvSpPr>
            <a:spLocks noGrp="1" noRot="1" noMove="1" noResize="1" noEditPoints="1" noAdjustHandles="1" noChangeArrowheads="1" noChangeShapeType="1"/>
          </p:cNvSpPr>
          <p:nvPr>
            <p:ph type="body" sz="quarter" idx="20" hasCustomPrompt="1"/>
          </p:nvPr>
        </p:nvSpPr>
        <p:spPr>
          <a:xfrm>
            <a:off x="826437" y="4566759"/>
            <a:ext cx="2784249"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US"/>
              <a:t>+XX (telephone number)</a:t>
            </a:r>
          </a:p>
          <a:p>
            <a:pPr lvl="0"/>
            <a:r>
              <a:rPr lang="en-US"/>
              <a:t>email.address@bdo.nl</a:t>
            </a:r>
          </a:p>
        </p:txBody>
      </p:sp>
      <p:sp>
        <p:nvSpPr>
          <p:cNvPr id="15" name="role placeholder_01">
            <a:extLst>
              <a:ext uri="{FF2B5EF4-FFF2-40B4-BE49-F238E27FC236}">
                <a16:creationId xmlns:a16="http://schemas.microsoft.com/office/drawing/2014/main" id="{EA63CBD9-2DB3-F95A-C959-3E0AACCD1B27}"/>
              </a:ext>
            </a:extLst>
          </p:cNvPr>
          <p:cNvSpPr>
            <a:spLocks noGrp="1" noRot="1" noMove="1" noResize="1" noEditPoints="1" noAdjustHandles="1" noChangeArrowheads="1" noChangeShapeType="1"/>
          </p:cNvSpPr>
          <p:nvPr>
            <p:ph type="body" sz="quarter" idx="26" hasCustomPrompt="1"/>
          </p:nvPr>
        </p:nvSpPr>
        <p:spPr>
          <a:xfrm>
            <a:off x="826437" y="4172043"/>
            <a:ext cx="2784249"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US"/>
              <a:t>Role</a:t>
            </a:r>
          </a:p>
        </p:txBody>
      </p:sp>
      <p:sp>
        <p:nvSpPr>
          <p:cNvPr id="16" name="name placeholder 01">
            <a:extLst>
              <a:ext uri="{FF2B5EF4-FFF2-40B4-BE49-F238E27FC236}">
                <a16:creationId xmlns:a16="http://schemas.microsoft.com/office/drawing/2014/main" id="{7DDD5216-F499-2620-5FFF-4B718728DFAA}"/>
              </a:ext>
            </a:extLst>
          </p:cNvPr>
          <p:cNvSpPr>
            <a:spLocks noGrp="1" noRot="1" noMove="1" noResize="1" noEditPoints="1" noAdjustHandles="1" noChangeArrowheads="1" noChangeShapeType="1"/>
          </p:cNvSpPr>
          <p:nvPr>
            <p:ph type="body" sz="quarter" idx="19" hasCustomPrompt="1"/>
          </p:nvPr>
        </p:nvSpPr>
        <p:spPr>
          <a:xfrm>
            <a:off x="826437" y="3849993"/>
            <a:ext cx="2784249"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US"/>
              <a:t>Name</a:t>
            </a:r>
          </a:p>
        </p:txBody>
      </p:sp>
      <p:sp>
        <p:nvSpPr>
          <p:cNvPr id="13" name="picture placeholder_01">
            <a:extLst>
              <a:ext uri="{FF2B5EF4-FFF2-40B4-BE49-F238E27FC236}">
                <a16:creationId xmlns:a16="http://schemas.microsoft.com/office/drawing/2014/main" id="{B043A677-BF65-54A0-B663-10148D6FB51C}"/>
              </a:ext>
            </a:extLst>
          </p:cNvPr>
          <p:cNvSpPr>
            <a:spLocks noGrp="1" noRot="1" noMove="1" noResize="1" noEditPoints="1" noAdjustHandles="1" noChangeArrowheads="1" noChangeShapeType="1"/>
          </p:cNvSpPr>
          <p:nvPr>
            <p:ph type="pic" sz="quarter" idx="23" hasCustomPrompt="1"/>
          </p:nvPr>
        </p:nvSpPr>
        <p:spPr>
          <a:xfrm>
            <a:off x="1513414" y="2080800"/>
            <a:ext cx="1440750" cy="1440000"/>
          </a:xfrm>
          <a:prstGeom prst="ellipse">
            <a:avLst/>
          </a:prstGeom>
          <a:solidFill>
            <a:srgbClr val="F2F2F2"/>
          </a:solidFill>
          <a:ln w="36000">
            <a:solidFill>
              <a:schemeClr val="bg1"/>
            </a:solid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4028265402"/>
      </p:ext>
    </p:extLst>
  </p:cSld>
  <p:clrMapOvr>
    <a:masterClrMapping/>
  </p:clrMapOvr>
  <p:extLst>
    <p:ext uri="{DCECCB84-F9BA-43D5-87BE-67443E8EF086}">
      <p15:sldGuideLst xmlns:p15="http://schemas.microsoft.com/office/powerpoint/2012/main">
        <p15:guide id="1" pos="2738">
          <p15:clr>
            <a:srgbClr val="FBAE40"/>
          </p15:clr>
        </p15:guide>
        <p15:guide id="2" pos="4943">
          <p15:clr>
            <a:srgbClr val="FBAE40"/>
          </p15:clr>
        </p15:guide>
        <p15:guide id="3" pos="2510">
          <p15:clr>
            <a:srgbClr val="FBAE40"/>
          </p15:clr>
        </p15:guide>
        <p15:guide id="4" pos="516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ofile 4x">
    <p:spTree>
      <p:nvGrpSpPr>
        <p:cNvPr id="1" name=""/>
        <p:cNvGrpSpPr/>
        <p:nvPr/>
      </p:nvGrpSpPr>
      <p:grpSpPr>
        <a:xfrm>
          <a:off x="0" y="0"/>
          <a:ext cx="0" cy="0"/>
          <a:chOff x="0" y="0"/>
          <a:chExt cx="0" cy="0"/>
        </a:xfrm>
      </p:grpSpPr>
      <p:sp>
        <p:nvSpPr>
          <p:cNvPr id="3" name="page # placeholder">
            <a:extLst>
              <a:ext uri="{FF2B5EF4-FFF2-40B4-BE49-F238E27FC236}">
                <a16:creationId xmlns:a16="http://schemas.microsoft.com/office/drawing/2014/main" id="{13570A88-350B-40D4-1CD0-A1EF7C74ED2E}"/>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grpSp>
        <p:nvGrpSpPr>
          <p:cNvPr id="171" name="picture background_04">
            <a:extLst>
              <a:ext uri="{FF2B5EF4-FFF2-40B4-BE49-F238E27FC236}">
                <a16:creationId xmlns:a16="http://schemas.microsoft.com/office/drawing/2014/main" id="{B480B41B-6418-B11D-69AD-2384C4CCC7B8}"/>
              </a:ext>
            </a:extLst>
          </p:cNvPr>
          <p:cNvGrpSpPr>
            <a:grpSpLocks noGrp="1" noUngrp="1" noRot="1" noMove="1" noResize="1"/>
          </p:cNvGrpSpPr>
          <p:nvPr userDrawn="1"/>
        </p:nvGrpSpPr>
        <p:grpSpPr>
          <a:xfrm>
            <a:off x="9177354" y="1712913"/>
            <a:ext cx="2535720" cy="4413600"/>
            <a:chOff x="482240" y="1712913"/>
            <a:chExt cx="2534400" cy="4413600"/>
          </a:xfrm>
        </p:grpSpPr>
        <p:sp>
          <p:nvSpPr>
            <p:cNvPr id="172" name="background colour">
              <a:extLst>
                <a:ext uri="{FF2B5EF4-FFF2-40B4-BE49-F238E27FC236}">
                  <a16:creationId xmlns:a16="http://schemas.microsoft.com/office/drawing/2014/main" id="{EEA03FF2-B766-3902-9FC9-BCBF8281138B}"/>
                </a:ext>
              </a:extLst>
            </p:cNvPr>
            <p:cNvSpPr>
              <a:spLocks noGrp="1" noRot="1" noMove="1" noResize="1" noEditPoints="1" noAdjustHandles="1" noChangeArrowheads="1" noChangeShapeType="1"/>
            </p:cNvSpPr>
            <p:nvPr userDrawn="1"/>
          </p:nvSpPr>
          <p:spPr>
            <a:xfrm>
              <a:off x="482240" y="1712913"/>
              <a:ext cx="2534400" cy="4411853"/>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73" name="triangle pattern">
              <a:extLst>
                <a:ext uri="{FF2B5EF4-FFF2-40B4-BE49-F238E27FC236}">
                  <a16:creationId xmlns:a16="http://schemas.microsoft.com/office/drawing/2014/main" id="{0FA2504A-7B51-2B09-0242-456C4B42EA84}"/>
                </a:ext>
              </a:extLst>
            </p:cNvPr>
            <p:cNvPicPr preferRelativeResize="0">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82240" y="1712913"/>
              <a:ext cx="2534400" cy="4413600"/>
            </a:xfrm>
            <a:prstGeom prst="rect">
              <a:avLst/>
            </a:prstGeom>
          </p:spPr>
        </p:pic>
      </p:grpSp>
      <p:grpSp>
        <p:nvGrpSpPr>
          <p:cNvPr id="168" name="picture background_03">
            <a:extLst>
              <a:ext uri="{FF2B5EF4-FFF2-40B4-BE49-F238E27FC236}">
                <a16:creationId xmlns:a16="http://schemas.microsoft.com/office/drawing/2014/main" id="{331BEFCB-ED74-0BE0-59D7-505C9BE573FB}"/>
              </a:ext>
            </a:extLst>
          </p:cNvPr>
          <p:cNvGrpSpPr>
            <a:grpSpLocks noGrp="1" noUngrp="1" noRot="1" noMove="1" noResize="1"/>
          </p:cNvGrpSpPr>
          <p:nvPr userDrawn="1"/>
        </p:nvGrpSpPr>
        <p:grpSpPr>
          <a:xfrm>
            <a:off x="6279067" y="1712913"/>
            <a:ext cx="2535720" cy="4413600"/>
            <a:chOff x="482240" y="1712913"/>
            <a:chExt cx="2534400" cy="4413600"/>
          </a:xfrm>
        </p:grpSpPr>
        <p:sp>
          <p:nvSpPr>
            <p:cNvPr id="169" name="background colour">
              <a:extLst>
                <a:ext uri="{FF2B5EF4-FFF2-40B4-BE49-F238E27FC236}">
                  <a16:creationId xmlns:a16="http://schemas.microsoft.com/office/drawing/2014/main" id="{76DEEDAC-24BA-A060-DBFE-37F2D5DBB5F5}"/>
                </a:ext>
              </a:extLst>
            </p:cNvPr>
            <p:cNvSpPr>
              <a:spLocks noGrp="1" noRot="1" noMove="1" noResize="1" noEditPoints="1" noAdjustHandles="1" noChangeArrowheads="1" noChangeShapeType="1"/>
            </p:cNvSpPr>
            <p:nvPr userDrawn="1"/>
          </p:nvSpPr>
          <p:spPr>
            <a:xfrm>
              <a:off x="482240" y="1712913"/>
              <a:ext cx="2534400" cy="4411853"/>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70" name="triangle pattern">
              <a:extLst>
                <a:ext uri="{FF2B5EF4-FFF2-40B4-BE49-F238E27FC236}">
                  <a16:creationId xmlns:a16="http://schemas.microsoft.com/office/drawing/2014/main" id="{AF7B7FA3-9FFE-4A3D-3D39-41BA849F8802}"/>
                </a:ext>
              </a:extLst>
            </p:cNvPr>
            <p:cNvPicPr preferRelativeResize="0">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82240" y="1712913"/>
              <a:ext cx="2534400" cy="4413600"/>
            </a:xfrm>
            <a:prstGeom prst="rect">
              <a:avLst/>
            </a:prstGeom>
          </p:spPr>
        </p:pic>
      </p:grpSp>
      <p:grpSp>
        <p:nvGrpSpPr>
          <p:cNvPr id="165" name="picture background_02">
            <a:extLst>
              <a:ext uri="{FF2B5EF4-FFF2-40B4-BE49-F238E27FC236}">
                <a16:creationId xmlns:a16="http://schemas.microsoft.com/office/drawing/2014/main" id="{AD8DD273-E06A-88E4-5829-660F8B4702C1}"/>
              </a:ext>
            </a:extLst>
          </p:cNvPr>
          <p:cNvGrpSpPr>
            <a:grpSpLocks noGrp="1" noUngrp="1" noRot="1" noMove="1" noResize="1"/>
          </p:cNvGrpSpPr>
          <p:nvPr userDrawn="1"/>
        </p:nvGrpSpPr>
        <p:grpSpPr>
          <a:xfrm>
            <a:off x="3380779" y="1712913"/>
            <a:ext cx="2535720" cy="4413600"/>
            <a:chOff x="482240" y="1712913"/>
            <a:chExt cx="2534400" cy="4413600"/>
          </a:xfrm>
        </p:grpSpPr>
        <p:sp>
          <p:nvSpPr>
            <p:cNvPr id="166" name="background colour">
              <a:extLst>
                <a:ext uri="{FF2B5EF4-FFF2-40B4-BE49-F238E27FC236}">
                  <a16:creationId xmlns:a16="http://schemas.microsoft.com/office/drawing/2014/main" id="{08CA5C72-D531-C556-7EB8-013ECADF3161}"/>
                </a:ext>
              </a:extLst>
            </p:cNvPr>
            <p:cNvSpPr>
              <a:spLocks noGrp="1" noRot="1" noMove="1" noResize="1" noEditPoints="1" noAdjustHandles="1" noChangeArrowheads="1" noChangeShapeType="1"/>
            </p:cNvSpPr>
            <p:nvPr userDrawn="1"/>
          </p:nvSpPr>
          <p:spPr>
            <a:xfrm>
              <a:off x="482240" y="1712913"/>
              <a:ext cx="2534400" cy="4411853"/>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67" name="triangle pattern">
              <a:extLst>
                <a:ext uri="{FF2B5EF4-FFF2-40B4-BE49-F238E27FC236}">
                  <a16:creationId xmlns:a16="http://schemas.microsoft.com/office/drawing/2014/main" id="{F31E0CD2-4D04-4B44-D655-EF91B82AFBB8}"/>
                </a:ext>
              </a:extLst>
            </p:cNvPr>
            <p:cNvPicPr preferRelativeResize="0">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82240" y="1712913"/>
              <a:ext cx="2534400" cy="4413600"/>
            </a:xfrm>
            <a:prstGeom prst="rect">
              <a:avLst/>
            </a:prstGeom>
          </p:spPr>
        </p:pic>
      </p:grpSp>
      <p:grpSp>
        <p:nvGrpSpPr>
          <p:cNvPr id="164" name="picture background_01">
            <a:extLst>
              <a:ext uri="{FF2B5EF4-FFF2-40B4-BE49-F238E27FC236}">
                <a16:creationId xmlns:a16="http://schemas.microsoft.com/office/drawing/2014/main" id="{D96FBB04-635B-8C2D-BFE9-12F526E18D18}"/>
              </a:ext>
            </a:extLst>
          </p:cNvPr>
          <p:cNvGrpSpPr>
            <a:grpSpLocks noGrp="1" noUngrp="1" noRot="1" noMove="1" noResize="1"/>
          </p:cNvGrpSpPr>
          <p:nvPr userDrawn="1"/>
        </p:nvGrpSpPr>
        <p:grpSpPr>
          <a:xfrm>
            <a:off x="482491" y="1712913"/>
            <a:ext cx="2535720" cy="4413600"/>
            <a:chOff x="482240" y="1712913"/>
            <a:chExt cx="2534400" cy="4413600"/>
          </a:xfrm>
        </p:grpSpPr>
        <p:sp>
          <p:nvSpPr>
            <p:cNvPr id="16" name="background colour">
              <a:extLst>
                <a:ext uri="{FF2B5EF4-FFF2-40B4-BE49-F238E27FC236}">
                  <a16:creationId xmlns:a16="http://schemas.microsoft.com/office/drawing/2014/main" id="{BA1EC0A4-C44E-A792-B52B-A43D7EF8C78F}"/>
                </a:ext>
              </a:extLst>
            </p:cNvPr>
            <p:cNvSpPr>
              <a:spLocks noGrp="1" noRot="1" noMove="1" noResize="1" noEditPoints="1" noAdjustHandles="1" noChangeArrowheads="1" noChangeShapeType="1"/>
            </p:cNvSpPr>
            <p:nvPr userDrawn="1"/>
          </p:nvSpPr>
          <p:spPr>
            <a:xfrm>
              <a:off x="482240" y="1712913"/>
              <a:ext cx="2534400" cy="4411853"/>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31" name="triangle pattern">
              <a:extLst>
                <a:ext uri="{FF2B5EF4-FFF2-40B4-BE49-F238E27FC236}">
                  <a16:creationId xmlns:a16="http://schemas.microsoft.com/office/drawing/2014/main" id="{F7E6D253-D4CF-E9ED-73E7-BACEB7E3B48E}"/>
                </a:ext>
              </a:extLst>
            </p:cNvPr>
            <p:cNvPicPr preferRelativeResize="0">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82240" y="1712913"/>
              <a:ext cx="2534400" cy="4413600"/>
            </a:xfrm>
            <a:prstGeom prst="rect">
              <a:avLst/>
            </a:prstGeom>
          </p:spPr>
        </p:pic>
      </p:grpSp>
      <p:sp>
        <p:nvSpPr>
          <p:cNvPr id="174" name="contact details placeholder 04">
            <a:extLst>
              <a:ext uri="{FF2B5EF4-FFF2-40B4-BE49-F238E27FC236}">
                <a16:creationId xmlns:a16="http://schemas.microsoft.com/office/drawing/2014/main" id="{24A69A31-AE8C-43D4-638D-988605849247}"/>
              </a:ext>
            </a:extLst>
          </p:cNvPr>
          <p:cNvSpPr>
            <a:spLocks noGrp="1" noRot="1" noMove="1" noResize="1" noEditPoints="1" noAdjustHandles="1" noChangeArrowheads="1" noChangeShapeType="1"/>
          </p:cNvSpPr>
          <p:nvPr>
            <p:ph type="body" sz="quarter" idx="35" hasCustomPrompt="1"/>
          </p:nvPr>
        </p:nvSpPr>
        <p:spPr>
          <a:xfrm>
            <a:off x="9357448" y="4566759"/>
            <a:ext cx="2175533"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US"/>
              <a:t>+XX (telephone number)</a:t>
            </a:r>
          </a:p>
          <a:p>
            <a:pPr lvl="0"/>
            <a:r>
              <a:rPr lang="en-US"/>
              <a:t>email.address@bdo.nl</a:t>
            </a:r>
          </a:p>
        </p:txBody>
      </p:sp>
      <p:sp>
        <p:nvSpPr>
          <p:cNvPr id="175" name="role placeholder_04">
            <a:extLst>
              <a:ext uri="{FF2B5EF4-FFF2-40B4-BE49-F238E27FC236}">
                <a16:creationId xmlns:a16="http://schemas.microsoft.com/office/drawing/2014/main" id="{FB05C37F-EEA1-0D17-1179-5C9059BC8E2A}"/>
              </a:ext>
            </a:extLst>
          </p:cNvPr>
          <p:cNvSpPr>
            <a:spLocks noGrp="1" noRot="1" noMove="1" noResize="1" noEditPoints="1" noAdjustHandles="1" noChangeArrowheads="1" noChangeShapeType="1"/>
          </p:cNvSpPr>
          <p:nvPr>
            <p:ph type="body" sz="quarter" idx="36" hasCustomPrompt="1"/>
          </p:nvPr>
        </p:nvSpPr>
        <p:spPr>
          <a:xfrm>
            <a:off x="9357448" y="4172043"/>
            <a:ext cx="2175533"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US"/>
              <a:t>Role</a:t>
            </a:r>
          </a:p>
        </p:txBody>
      </p:sp>
      <p:sp>
        <p:nvSpPr>
          <p:cNvPr id="176" name="name placeholder 04">
            <a:extLst>
              <a:ext uri="{FF2B5EF4-FFF2-40B4-BE49-F238E27FC236}">
                <a16:creationId xmlns:a16="http://schemas.microsoft.com/office/drawing/2014/main" id="{2A2D74E0-4BDB-DDD9-26DD-3870DAC157D9}"/>
              </a:ext>
            </a:extLst>
          </p:cNvPr>
          <p:cNvSpPr>
            <a:spLocks noGrp="1" noRot="1" noMove="1" noResize="1" noEditPoints="1" noAdjustHandles="1" noChangeArrowheads="1" noChangeShapeType="1"/>
          </p:cNvSpPr>
          <p:nvPr>
            <p:ph type="body" sz="quarter" idx="37" hasCustomPrompt="1"/>
          </p:nvPr>
        </p:nvSpPr>
        <p:spPr>
          <a:xfrm>
            <a:off x="9357448" y="3849993"/>
            <a:ext cx="2175533"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US"/>
              <a:t>Name</a:t>
            </a:r>
          </a:p>
        </p:txBody>
      </p:sp>
      <p:sp>
        <p:nvSpPr>
          <p:cNvPr id="177" name="picture placeholder_04">
            <a:extLst>
              <a:ext uri="{FF2B5EF4-FFF2-40B4-BE49-F238E27FC236}">
                <a16:creationId xmlns:a16="http://schemas.microsoft.com/office/drawing/2014/main" id="{D79F3588-2C7B-E40A-259A-9834EC978EC4}"/>
              </a:ext>
            </a:extLst>
          </p:cNvPr>
          <p:cNvSpPr>
            <a:spLocks noGrp="1" noRot="1" noMove="1" noResize="1" noEditPoints="1" noAdjustHandles="1" noChangeArrowheads="1" noChangeShapeType="1"/>
          </p:cNvSpPr>
          <p:nvPr>
            <p:ph type="pic" sz="quarter" idx="38" hasCustomPrompt="1"/>
          </p:nvPr>
        </p:nvSpPr>
        <p:spPr>
          <a:xfrm>
            <a:off x="9724839" y="2080800"/>
            <a:ext cx="1440750" cy="1440000"/>
          </a:xfrm>
          <a:prstGeom prst="ellipse">
            <a:avLst/>
          </a:prstGeom>
          <a:solidFill>
            <a:srgbClr val="F2F2F2"/>
          </a:solidFill>
          <a:ln w="36000">
            <a:solidFill>
              <a:schemeClr val="bg1"/>
            </a:solid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18" name="contact details placeholder 03">
            <a:extLst>
              <a:ext uri="{FF2B5EF4-FFF2-40B4-BE49-F238E27FC236}">
                <a16:creationId xmlns:a16="http://schemas.microsoft.com/office/drawing/2014/main" id="{CD8980D1-B188-C5FF-53DA-5861089F1273}"/>
              </a:ext>
            </a:extLst>
          </p:cNvPr>
          <p:cNvSpPr>
            <a:spLocks noGrp="1" noRot="1" noMove="1" noResize="1" noEditPoints="1" noAdjustHandles="1" noChangeArrowheads="1" noChangeShapeType="1"/>
          </p:cNvSpPr>
          <p:nvPr>
            <p:ph type="body" sz="quarter" idx="32" hasCustomPrompt="1"/>
          </p:nvPr>
        </p:nvSpPr>
        <p:spPr>
          <a:xfrm>
            <a:off x="6459160" y="4566759"/>
            <a:ext cx="2175533"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US"/>
              <a:t>+XX (telephone number)</a:t>
            </a:r>
          </a:p>
          <a:p>
            <a:pPr lvl="0"/>
            <a:r>
              <a:rPr lang="en-US"/>
              <a:t>email.address@bdo.nl</a:t>
            </a:r>
          </a:p>
        </p:txBody>
      </p:sp>
      <p:sp>
        <p:nvSpPr>
          <p:cNvPr id="19" name="role placeholder_03">
            <a:extLst>
              <a:ext uri="{FF2B5EF4-FFF2-40B4-BE49-F238E27FC236}">
                <a16:creationId xmlns:a16="http://schemas.microsoft.com/office/drawing/2014/main" id="{861DB171-620D-5833-A6E6-C273ABEB684D}"/>
              </a:ext>
            </a:extLst>
          </p:cNvPr>
          <p:cNvSpPr>
            <a:spLocks noGrp="1" noRot="1" noMove="1" noResize="1" noEditPoints="1" noAdjustHandles="1" noChangeArrowheads="1" noChangeShapeType="1"/>
          </p:cNvSpPr>
          <p:nvPr>
            <p:ph type="body" sz="quarter" idx="33" hasCustomPrompt="1"/>
          </p:nvPr>
        </p:nvSpPr>
        <p:spPr>
          <a:xfrm>
            <a:off x="6459160" y="4172043"/>
            <a:ext cx="2175533"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US"/>
              <a:t>Role</a:t>
            </a:r>
          </a:p>
        </p:txBody>
      </p:sp>
      <p:sp>
        <p:nvSpPr>
          <p:cNvPr id="20" name="name placeholder 03">
            <a:extLst>
              <a:ext uri="{FF2B5EF4-FFF2-40B4-BE49-F238E27FC236}">
                <a16:creationId xmlns:a16="http://schemas.microsoft.com/office/drawing/2014/main" id="{859F33DC-BA29-18B3-1CA2-5B801E1270AD}"/>
              </a:ext>
            </a:extLst>
          </p:cNvPr>
          <p:cNvSpPr>
            <a:spLocks noGrp="1" noRot="1" noMove="1" noResize="1" noEditPoints="1" noAdjustHandles="1" noChangeArrowheads="1" noChangeShapeType="1"/>
          </p:cNvSpPr>
          <p:nvPr>
            <p:ph type="body" sz="quarter" idx="34" hasCustomPrompt="1"/>
          </p:nvPr>
        </p:nvSpPr>
        <p:spPr>
          <a:xfrm>
            <a:off x="6459160" y="3849993"/>
            <a:ext cx="2175533"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US"/>
              <a:t>Name</a:t>
            </a:r>
          </a:p>
        </p:txBody>
      </p:sp>
      <p:sp>
        <p:nvSpPr>
          <p:cNvPr id="21" name="picture placeholder_03">
            <a:extLst>
              <a:ext uri="{FF2B5EF4-FFF2-40B4-BE49-F238E27FC236}">
                <a16:creationId xmlns:a16="http://schemas.microsoft.com/office/drawing/2014/main" id="{42577BA0-3AA0-3C6B-9AAE-14790D76CB7B}"/>
              </a:ext>
            </a:extLst>
          </p:cNvPr>
          <p:cNvSpPr>
            <a:spLocks noGrp="1" noRot="1" noMove="1" noResize="1" noEditPoints="1" noAdjustHandles="1" noChangeArrowheads="1" noChangeShapeType="1"/>
          </p:cNvSpPr>
          <p:nvPr>
            <p:ph type="pic" sz="quarter" idx="31" hasCustomPrompt="1"/>
          </p:nvPr>
        </p:nvSpPr>
        <p:spPr>
          <a:xfrm>
            <a:off x="6826552" y="2080800"/>
            <a:ext cx="1440750" cy="1440000"/>
          </a:xfrm>
          <a:prstGeom prst="ellipse">
            <a:avLst/>
          </a:prstGeom>
          <a:solidFill>
            <a:srgbClr val="F2F2F2"/>
          </a:solidFill>
          <a:ln w="36000">
            <a:solidFill>
              <a:schemeClr val="bg1"/>
            </a:solid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22" name="contact details placeholder 02">
            <a:extLst>
              <a:ext uri="{FF2B5EF4-FFF2-40B4-BE49-F238E27FC236}">
                <a16:creationId xmlns:a16="http://schemas.microsoft.com/office/drawing/2014/main" id="{28F76D2F-D05D-C377-4D3A-98382C138339}"/>
              </a:ext>
            </a:extLst>
          </p:cNvPr>
          <p:cNvSpPr>
            <a:spLocks noGrp="1" noRot="1" noMove="1" noResize="1" noEditPoints="1" noAdjustHandles="1" noChangeArrowheads="1" noChangeShapeType="1"/>
          </p:cNvSpPr>
          <p:nvPr>
            <p:ph type="body" sz="quarter" idx="28" hasCustomPrompt="1"/>
          </p:nvPr>
        </p:nvSpPr>
        <p:spPr>
          <a:xfrm>
            <a:off x="3560872" y="4575033"/>
            <a:ext cx="2175533"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US"/>
              <a:t>+XX (telephone number)</a:t>
            </a:r>
          </a:p>
          <a:p>
            <a:pPr lvl="0"/>
            <a:r>
              <a:rPr lang="en-US"/>
              <a:t>email.address@bdo.nl</a:t>
            </a:r>
          </a:p>
        </p:txBody>
      </p:sp>
      <p:sp>
        <p:nvSpPr>
          <p:cNvPr id="23" name="role placeholder_02">
            <a:extLst>
              <a:ext uri="{FF2B5EF4-FFF2-40B4-BE49-F238E27FC236}">
                <a16:creationId xmlns:a16="http://schemas.microsoft.com/office/drawing/2014/main" id="{BCB04FFA-4BF1-11EF-DB1A-04E7E72B63F6}"/>
              </a:ext>
            </a:extLst>
          </p:cNvPr>
          <p:cNvSpPr>
            <a:spLocks noGrp="1" noRot="1" noMove="1" noResize="1" noEditPoints="1" noAdjustHandles="1" noChangeArrowheads="1" noChangeShapeType="1"/>
          </p:cNvSpPr>
          <p:nvPr>
            <p:ph type="body" sz="quarter" idx="29" hasCustomPrompt="1"/>
          </p:nvPr>
        </p:nvSpPr>
        <p:spPr>
          <a:xfrm>
            <a:off x="3560872" y="4180317"/>
            <a:ext cx="2175533"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US"/>
              <a:t>Role</a:t>
            </a:r>
          </a:p>
        </p:txBody>
      </p:sp>
      <p:sp>
        <p:nvSpPr>
          <p:cNvPr id="24" name="name placeholder 02">
            <a:extLst>
              <a:ext uri="{FF2B5EF4-FFF2-40B4-BE49-F238E27FC236}">
                <a16:creationId xmlns:a16="http://schemas.microsoft.com/office/drawing/2014/main" id="{536BB007-4F60-39C3-165C-EFFDCE71AA75}"/>
              </a:ext>
            </a:extLst>
          </p:cNvPr>
          <p:cNvSpPr>
            <a:spLocks noGrp="1" noRot="1" noMove="1" noResize="1" noEditPoints="1" noAdjustHandles="1" noChangeArrowheads="1" noChangeShapeType="1"/>
          </p:cNvSpPr>
          <p:nvPr>
            <p:ph type="body" sz="quarter" idx="30" hasCustomPrompt="1"/>
          </p:nvPr>
        </p:nvSpPr>
        <p:spPr>
          <a:xfrm>
            <a:off x="3560872" y="3858268"/>
            <a:ext cx="2175533"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US"/>
              <a:t>Name</a:t>
            </a:r>
          </a:p>
        </p:txBody>
      </p:sp>
      <p:sp>
        <p:nvSpPr>
          <p:cNvPr id="25" name="picture placeholder_02">
            <a:extLst>
              <a:ext uri="{FF2B5EF4-FFF2-40B4-BE49-F238E27FC236}">
                <a16:creationId xmlns:a16="http://schemas.microsoft.com/office/drawing/2014/main" id="{5B7DD683-1971-B0E4-767A-97E5DDA7B2AC}"/>
              </a:ext>
            </a:extLst>
          </p:cNvPr>
          <p:cNvSpPr>
            <a:spLocks noGrp="1" noRot="1" noMove="1" noResize="1" noEditPoints="1" noAdjustHandles="1" noChangeArrowheads="1" noChangeShapeType="1"/>
          </p:cNvSpPr>
          <p:nvPr>
            <p:ph type="pic" sz="quarter" idx="27" hasCustomPrompt="1"/>
          </p:nvPr>
        </p:nvSpPr>
        <p:spPr>
          <a:xfrm>
            <a:off x="3928264" y="2089074"/>
            <a:ext cx="1440750" cy="1440000"/>
          </a:xfrm>
          <a:prstGeom prst="ellipse">
            <a:avLst/>
          </a:prstGeom>
          <a:solidFill>
            <a:srgbClr val="F2F2F2"/>
          </a:solidFill>
          <a:ln w="36000">
            <a:solidFill>
              <a:schemeClr val="bg1"/>
            </a:solid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26" name="contact details placeholder 01">
            <a:extLst>
              <a:ext uri="{FF2B5EF4-FFF2-40B4-BE49-F238E27FC236}">
                <a16:creationId xmlns:a16="http://schemas.microsoft.com/office/drawing/2014/main" id="{F3DC041D-F6FD-7127-3B00-F06DDEBC1C49}"/>
              </a:ext>
            </a:extLst>
          </p:cNvPr>
          <p:cNvSpPr>
            <a:spLocks noGrp="1" noRot="1" noMove="1" noResize="1" noEditPoints="1" noAdjustHandles="1" noChangeArrowheads="1" noChangeShapeType="1"/>
          </p:cNvSpPr>
          <p:nvPr>
            <p:ph type="body" sz="quarter" idx="20" hasCustomPrompt="1"/>
          </p:nvPr>
        </p:nvSpPr>
        <p:spPr>
          <a:xfrm>
            <a:off x="662585" y="4566759"/>
            <a:ext cx="2175533"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US"/>
              <a:t>+XX (telephone number)</a:t>
            </a:r>
          </a:p>
          <a:p>
            <a:pPr lvl="0"/>
            <a:r>
              <a:rPr lang="en-US"/>
              <a:t>email.address@bdo.nl</a:t>
            </a:r>
          </a:p>
        </p:txBody>
      </p:sp>
      <p:sp>
        <p:nvSpPr>
          <p:cNvPr id="27" name="role placeholder_01">
            <a:extLst>
              <a:ext uri="{FF2B5EF4-FFF2-40B4-BE49-F238E27FC236}">
                <a16:creationId xmlns:a16="http://schemas.microsoft.com/office/drawing/2014/main" id="{E5134476-BFE2-0C41-CE3D-55EEF0DC8E17}"/>
              </a:ext>
            </a:extLst>
          </p:cNvPr>
          <p:cNvSpPr>
            <a:spLocks noGrp="1" noRot="1" noMove="1" noResize="1" noEditPoints="1" noAdjustHandles="1" noChangeArrowheads="1" noChangeShapeType="1"/>
          </p:cNvSpPr>
          <p:nvPr>
            <p:ph type="body" sz="quarter" idx="26" hasCustomPrompt="1"/>
          </p:nvPr>
        </p:nvSpPr>
        <p:spPr>
          <a:xfrm>
            <a:off x="662585" y="4172043"/>
            <a:ext cx="2175533" cy="200055"/>
          </a:xfrm>
          <a:prstGeom prst="rect">
            <a:avLst/>
          </a:prstGeom>
        </p:spPr>
        <p:txBody>
          <a:bodyPr wrap="square">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US"/>
              <a:t>Role</a:t>
            </a:r>
          </a:p>
        </p:txBody>
      </p:sp>
      <p:sp>
        <p:nvSpPr>
          <p:cNvPr id="28" name="name placeholder 01">
            <a:extLst>
              <a:ext uri="{FF2B5EF4-FFF2-40B4-BE49-F238E27FC236}">
                <a16:creationId xmlns:a16="http://schemas.microsoft.com/office/drawing/2014/main" id="{0206759D-40E3-04BC-074B-2AE420B32B40}"/>
              </a:ext>
            </a:extLst>
          </p:cNvPr>
          <p:cNvSpPr>
            <a:spLocks noGrp="1" noRot="1" noMove="1" noResize="1" noEditPoints="1" noAdjustHandles="1" noChangeArrowheads="1" noChangeShapeType="1"/>
          </p:cNvSpPr>
          <p:nvPr>
            <p:ph type="body" sz="quarter" idx="19" hasCustomPrompt="1"/>
          </p:nvPr>
        </p:nvSpPr>
        <p:spPr>
          <a:xfrm>
            <a:off x="662585" y="3849993"/>
            <a:ext cx="2175533" cy="246221"/>
          </a:xfrm>
          <a:prstGeom prst="rect">
            <a:avLst/>
          </a:prstGeom>
        </p:spPr>
        <p:txBody>
          <a:bodyPr wrap="square">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US"/>
              <a:t>Name</a:t>
            </a:r>
          </a:p>
        </p:txBody>
      </p:sp>
      <p:sp>
        <p:nvSpPr>
          <p:cNvPr id="29" name="picture placeholder_01">
            <a:extLst>
              <a:ext uri="{FF2B5EF4-FFF2-40B4-BE49-F238E27FC236}">
                <a16:creationId xmlns:a16="http://schemas.microsoft.com/office/drawing/2014/main" id="{3206DC98-D93A-9EE3-215E-A31976C53119}"/>
              </a:ext>
            </a:extLst>
          </p:cNvPr>
          <p:cNvSpPr>
            <a:spLocks noGrp="1" noRot="1" noMove="1" noResize="1" noEditPoints="1" noAdjustHandles="1" noChangeArrowheads="1" noChangeShapeType="1"/>
          </p:cNvSpPr>
          <p:nvPr>
            <p:ph type="pic" sz="quarter" idx="23" hasCustomPrompt="1"/>
          </p:nvPr>
        </p:nvSpPr>
        <p:spPr>
          <a:xfrm>
            <a:off x="1029976" y="2080800"/>
            <a:ext cx="1440750" cy="1440000"/>
          </a:xfrm>
          <a:prstGeom prst="ellipse">
            <a:avLst/>
          </a:prstGeom>
          <a:solidFill>
            <a:srgbClr val="F2F2F2"/>
          </a:solidFill>
          <a:ln w="36000">
            <a:solidFill>
              <a:schemeClr val="bg1"/>
            </a:solid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Tree>
    <p:extLst>
      <p:ext uri="{BB962C8B-B14F-4D97-AF65-F5344CB8AC3E}">
        <p14:creationId xmlns:p14="http://schemas.microsoft.com/office/powerpoint/2010/main" val="3518140845"/>
      </p:ext>
    </p:extLst>
  </p:cSld>
  <p:clrMapOvr>
    <a:masterClrMapping/>
  </p:clrMapOvr>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s 8x + text">
    <p:spTree>
      <p:nvGrpSpPr>
        <p:cNvPr id="1" name=""/>
        <p:cNvGrpSpPr/>
        <p:nvPr/>
      </p:nvGrpSpPr>
      <p:grpSpPr>
        <a:xfrm>
          <a:off x="0" y="0"/>
          <a:ext cx="0" cy="0"/>
          <a:chOff x="0" y="0"/>
          <a:chExt cx="0" cy="0"/>
        </a:xfrm>
      </p:grpSpPr>
      <p:sp>
        <p:nvSpPr>
          <p:cNvPr id="2" name="page # placeholder">
            <a:extLst>
              <a:ext uri="{FF2B5EF4-FFF2-40B4-BE49-F238E27FC236}">
                <a16:creationId xmlns:a16="http://schemas.microsoft.com/office/drawing/2014/main" id="{FD02D112-3FC5-F07A-EED6-A66DE7FFD697}"/>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23" name="text placeholder_08">
            <a:extLst>
              <a:ext uri="{FF2B5EF4-FFF2-40B4-BE49-F238E27FC236}">
                <a16:creationId xmlns:a16="http://schemas.microsoft.com/office/drawing/2014/main" id="{E1AB5F74-B0C1-843F-3D7A-26D3324E985D}"/>
              </a:ext>
            </a:extLst>
          </p:cNvPr>
          <p:cNvSpPr>
            <a:spLocks noGrp="1" noRot="1" noMove="1" noResize="1" noEditPoints="1" noAdjustHandles="1" noChangeArrowheads="1" noChangeShapeType="1"/>
          </p:cNvSpPr>
          <p:nvPr>
            <p:ph type="body" sz="quarter" idx="48"/>
          </p:nvPr>
        </p:nvSpPr>
        <p:spPr>
          <a:xfrm>
            <a:off x="10005786" y="5314765"/>
            <a:ext cx="1707289"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b="1"/>
            </a:lvl6pPr>
            <a:lvl7pPr>
              <a:defRPr sz="1000"/>
            </a:lvl7pPr>
            <a:lvl8pPr marL="180000" indent="-180000">
              <a:defRPr sz="1000"/>
            </a:lvl8pPr>
            <a:lvl9pPr marL="360000" indent="-180000">
              <a:defRPr sz="1000"/>
            </a:lvl9pPr>
          </a:lstStyle>
          <a:p>
            <a:pPr lvl="0"/>
            <a:endParaRPr lang="en-US"/>
          </a:p>
        </p:txBody>
      </p:sp>
      <p:sp>
        <p:nvSpPr>
          <p:cNvPr id="44" name="picture placeholder_08">
            <a:extLst>
              <a:ext uri="{FF2B5EF4-FFF2-40B4-BE49-F238E27FC236}">
                <a16:creationId xmlns:a16="http://schemas.microsoft.com/office/drawing/2014/main" id="{142EBDFC-FAA4-6587-350B-CB624C08CDB6}"/>
              </a:ext>
            </a:extLst>
          </p:cNvPr>
          <p:cNvSpPr>
            <a:spLocks noGrp="1" noRot="1" noMove="1" noResize="1" noEditPoints="1" noAdjustHandles="1" noChangeArrowheads="1" noChangeShapeType="1"/>
          </p:cNvSpPr>
          <p:nvPr>
            <p:ph type="pic" sz="quarter" idx="33" hasCustomPrompt="1"/>
          </p:nvPr>
        </p:nvSpPr>
        <p:spPr>
          <a:xfrm>
            <a:off x="10005787"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22" name="text placeholder_07">
            <a:extLst>
              <a:ext uri="{FF2B5EF4-FFF2-40B4-BE49-F238E27FC236}">
                <a16:creationId xmlns:a16="http://schemas.microsoft.com/office/drawing/2014/main" id="{D6C3132B-CB62-A374-D31C-4FBCBEAB873C}"/>
              </a:ext>
            </a:extLst>
          </p:cNvPr>
          <p:cNvSpPr>
            <a:spLocks noGrp="1" noRot="1" noMove="1" noResize="1" noEditPoints="1" noAdjustHandles="1" noChangeArrowheads="1" noChangeShapeType="1"/>
          </p:cNvSpPr>
          <p:nvPr>
            <p:ph type="body" sz="quarter" idx="47"/>
          </p:nvPr>
        </p:nvSpPr>
        <p:spPr>
          <a:xfrm>
            <a:off x="8120667" y="5314765"/>
            <a:ext cx="1707289"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b="1"/>
            </a:lvl6pPr>
            <a:lvl7pPr>
              <a:defRPr sz="1000"/>
            </a:lvl7pPr>
            <a:lvl8pPr marL="180000" indent="-180000">
              <a:defRPr sz="1000"/>
            </a:lvl8pPr>
            <a:lvl9pPr marL="360000" indent="-180000">
              <a:defRPr sz="1000"/>
            </a:lvl9pPr>
          </a:lstStyle>
          <a:p>
            <a:pPr lvl="0"/>
            <a:endParaRPr lang="en-US"/>
          </a:p>
        </p:txBody>
      </p:sp>
      <p:sp>
        <p:nvSpPr>
          <p:cNvPr id="42" name="picture placeholder_07">
            <a:extLst>
              <a:ext uri="{FF2B5EF4-FFF2-40B4-BE49-F238E27FC236}">
                <a16:creationId xmlns:a16="http://schemas.microsoft.com/office/drawing/2014/main" id="{528EEAB9-94C3-5D54-EB03-E13FB3457831}"/>
              </a:ext>
            </a:extLst>
          </p:cNvPr>
          <p:cNvSpPr>
            <a:spLocks noGrp="1" noRot="1" noMove="1" noResize="1" noEditPoints="1" noAdjustHandles="1" noChangeArrowheads="1" noChangeShapeType="1"/>
          </p:cNvSpPr>
          <p:nvPr>
            <p:ph type="pic" sz="quarter" idx="31" hasCustomPrompt="1"/>
          </p:nvPr>
        </p:nvSpPr>
        <p:spPr>
          <a:xfrm>
            <a:off x="8120667"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21" name="text placeholder_06">
            <a:extLst>
              <a:ext uri="{FF2B5EF4-FFF2-40B4-BE49-F238E27FC236}">
                <a16:creationId xmlns:a16="http://schemas.microsoft.com/office/drawing/2014/main" id="{5F9AA048-1BC6-EC35-C108-4E5DBA0EC01A}"/>
              </a:ext>
            </a:extLst>
          </p:cNvPr>
          <p:cNvSpPr>
            <a:spLocks noGrp="1" noRot="1" noMove="1" noResize="1" noEditPoints="1" noAdjustHandles="1" noChangeArrowheads="1" noChangeShapeType="1"/>
          </p:cNvSpPr>
          <p:nvPr>
            <p:ph type="body" sz="quarter" idx="46"/>
          </p:nvPr>
        </p:nvSpPr>
        <p:spPr>
          <a:xfrm>
            <a:off x="6235548" y="5314765"/>
            <a:ext cx="1707289"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b="1"/>
            </a:lvl6pPr>
            <a:lvl7pPr>
              <a:defRPr sz="1000"/>
            </a:lvl7pPr>
            <a:lvl8pPr marL="180000" indent="-180000">
              <a:defRPr sz="1000"/>
            </a:lvl8pPr>
            <a:lvl9pPr marL="360000" indent="-180000">
              <a:defRPr sz="1000"/>
            </a:lvl9pPr>
          </a:lstStyle>
          <a:p>
            <a:pPr lvl="0"/>
            <a:endParaRPr lang="en-US"/>
          </a:p>
        </p:txBody>
      </p:sp>
      <p:sp>
        <p:nvSpPr>
          <p:cNvPr id="40" name="picture placeholder_06">
            <a:extLst>
              <a:ext uri="{FF2B5EF4-FFF2-40B4-BE49-F238E27FC236}">
                <a16:creationId xmlns:a16="http://schemas.microsoft.com/office/drawing/2014/main" id="{F189F590-1A73-2390-1A34-F04E16D0898E}"/>
              </a:ext>
            </a:extLst>
          </p:cNvPr>
          <p:cNvSpPr>
            <a:spLocks noGrp="1" noRot="1" noMove="1" noResize="1" noEditPoints="1" noAdjustHandles="1" noChangeArrowheads="1" noChangeShapeType="1"/>
          </p:cNvSpPr>
          <p:nvPr>
            <p:ph type="pic" sz="quarter" idx="29" hasCustomPrompt="1"/>
          </p:nvPr>
        </p:nvSpPr>
        <p:spPr>
          <a:xfrm>
            <a:off x="6235547"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20" name="text placeholder_05">
            <a:extLst>
              <a:ext uri="{FF2B5EF4-FFF2-40B4-BE49-F238E27FC236}">
                <a16:creationId xmlns:a16="http://schemas.microsoft.com/office/drawing/2014/main" id="{46FB8129-ADEE-0E6C-C565-C990086EAE3C}"/>
              </a:ext>
            </a:extLst>
          </p:cNvPr>
          <p:cNvSpPr>
            <a:spLocks noGrp="1" noRot="1" noMove="1" noResize="1" noEditPoints="1" noAdjustHandles="1" noChangeArrowheads="1" noChangeShapeType="1"/>
          </p:cNvSpPr>
          <p:nvPr>
            <p:ph type="body" sz="quarter" idx="45"/>
          </p:nvPr>
        </p:nvSpPr>
        <p:spPr>
          <a:xfrm>
            <a:off x="4350429" y="5314765"/>
            <a:ext cx="1707289"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b="1"/>
            </a:lvl6pPr>
            <a:lvl7pPr>
              <a:defRPr sz="1000"/>
            </a:lvl7pPr>
            <a:lvl8pPr marL="180000" indent="-180000">
              <a:defRPr sz="1000"/>
            </a:lvl8pPr>
            <a:lvl9pPr marL="360000" indent="-180000">
              <a:defRPr sz="1000"/>
            </a:lvl9pPr>
          </a:lstStyle>
          <a:p>
            <a:pPr lvl="0"/>
            <a:endParaRPr lang="en-US"/>
          </a:p>
        </p:txBody>
      </p:sp>
      <p:sp>
        <p:nvSpPr>
          <p:cNvPr id="38" name="picture placeholder_05">
            <a:extLst>
              <a:ext uri="{FF2B5EF4-FFF2-40B4-BE49-F238E27FC236}">
                <a16:creationId xmlns:a16="http://schemas.microsoft.com/office/drawing/2014/main" id="{164FD2A7-177D-9EBE-F579-3893D5078DA0}"/>
              </a:ext>
            </a:extLst>
          </p:cNvPr>
          <p:cNvSpPr>
            <a:spLocks noGrp="1" noRot="1" noMove="1" noResize="1" noEditPoints="1" noAdjustHandles="1" noChangeArrowheads="1" noChangeShapeType="1"/>
          </p:cNvSpPr>
          <p:nvPr>
            <p:ph type="pic" sz="quarter" idx="27" hasCustomPrompt="1"/>
          </p:nvPr>
        </p:nvSpPr>
        <p:spPr>
          <a:xfrm>
            <a:off x="4350427"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18" name="text placeholder_04">
            <a:extLst>
              <a:ext uri="{FF2B5EF4-FFF2-40B4-BE49-F238E27FC236}">
                <a16:creationId xmlns:a16="http://schemas.microsoft.com/office/drawing/2014/main" id="{6D78DC27-49EF-93E2-24EC-BFF1D16987DC}"/>
              </a:ext>
            </a:extLst>
          </p:cNvPr>
          <p:cNvSpPr>
            <a:spLocks noGrp="1" noRot="1" noMove="1" noResize="1" noEditPoints="1" noAdjustHandles="1" noChangeArrowheads="1" noChangeShapeType="1"/>
          </p:cNvSpPr>
          <p:nvPr>
            <p:ph type="body" sz="quarter" idx="43"/>
          </p:nvPr>
        </p:nvSpPr>
        <p:spPr>
          <a:xfrm>
            <a:off x="10005786" y="2930831"/>
            <a:ext cx="1707289"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b="1"/>
            </a:lvl6pPr>
            <a:lvl7pPr>
              <a:defRPr sz="1000"/>
            </a:lvl7pPr>
            <a:lvl8pPr marL="180000" indent="-180000">
              <a:defRPr sz="1000"/>
            </a:lvl8pPr>
            <a:lvl9pPr marL="360000" indent="-180000">
              <a:defRPr sz="1000"/>
            </a:lvl9pPr>
          </a:lstStyle>
          <a:p>
            <a:pPr lvl="0"/>
            <a:endParaRPr lang="en-US"/>
          </a:p>
        </p:txBody>
      </p:sp>
      <p:sp>
        <p:nvSpPr>
          <p:cNvPr id="36" name="picture placeholder_04">
            <a:extLst>
              <a:ext uri="{FF2B5EF4-FFF2-40B4-BE49-F238E27FC236}">
                <a16:creationId xmlns:a16="http://schemas.microsoft.com/office/drawing/2014/main" id="{BF8D0583-14DE-8F63-977A-BE46BC25B591}"/>
              </a:ext>
            </a:extLst>
          </p:cNvPr>
          <p:cNvSpPr>
            <a:spLocks noGrp="1" noRot="1" noMove="1" noResize="1" noEditPoints="1" noAdjustHandles="1" noChangeArrowheads="1" noChangeShapeType="1"/>
          </p:cNvSpPr>
          <p:nvPr>
            <p:ph type="pic" sz="quarter" idx="25" hasCustomPrompt="1"/>
          </p:nvPr>
        </p:nvSpPr>
        <p:spPr>
          <a:xfrm>
            <a:off x="10005787"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10" name="text placeholder_03">
            <a:extLst>
              <a:ext uri="{FF2B5EF4-FFF2-40B4-BE49-F238E27FC236}">
                <a16:creationId xmlns:a16="http://schemas.microsoft.com/office/drawing/2014/main" id="{F7D141BB-1B3F-EC1A-E3BB-B224484CBDBC}"/>
              </a:ext>
            </a:extLst>
          </p:cNvPr>
          <p:cNvSpPr>
            <a:spLocks noGrp="1" noRot="1" noMove="1" noResize="1" noEditPoints="1" noAdjustHandles="1" noChangeArrowheads="1" noChangeShapeType="1"/>
          </p:cNvSpPr>
          <p:nvPr>
            <p:ph type="body" sz="quarter" idx="42"/>
          </p:nvPr>
        </p:nvSpPr>
        <p:spPr>
          <a:xfrm>
            <a:off x="8120667" y="2930831"/>
            <a:ext cx="1707289"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b="1"/>
            </a:lvl6pPr>
            <a:lvl7pPr>
              <a:defRPr sz="1000"/>
            </a:lvl7pPr>
            <a:lvl8pPr marL="180000" indent="-180000">
              <a:defRPr sz="1000"/>
            </a:lvl8pPr>
            <a:lvl9pPr marL="360000" indent="-180000">
              <a:defRPr sz="1000"/>
            </a:lvl9pPr>
          </a:lstStyle>
          <a:p>
            <a:pPr lvl="0"/>
            <a:endParaRPr lang="en-US"/>
          </a:p>
        </p:txBody>
      </p:sp>
      <p:sp>
        <p:nvSpPr>
          <p:cNvPr id="34" name="picture placeholder_03">
            <a:extLst>
              <a:ext uri="{FF2B5EF4-FFF2-40B4-BE49-F238E27FC236}">
                <a16:creationId xmlns:a16="http://schemas.microsoft.com/office/drawing/2014/main" id="{A2288759-5789-D863-4C27-6FB316FCF082}"/>
              </a:ext>
            </a:extLst>
          </p:cNvPr>
          <p:cNvSpPr>
            <a:spLocks noGrp="1" noRot="1" noMove="1" noResize="1" noEditPoints="1" noAdjustHandles="1" noChangeArrowheads="1" noChangeShapeType="1"/>
          </p:cNvSpPr>
          <p:nvPr>
            <p:ph type="pic" sz="quarter" idx="23" hasCustomPrompt="1"/>
          </p:nvPr>
        </p:nvSpPr>
        <p:spPr>
          <a:xfrm>
            <a:off x="8120667"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7" name="text placeholder_02">
            <a:extLst>
              <a:ext uri="{FF2B5EF4-FFF2-40B4-BE49-F238E27FC236}">
                <a16:creationId xmlns:a16="http://schemas.microsoft.com/office/drawing/2014/main" id="{DF126BEF-1B09-9A27-2E26-3246343AB8F1}"/>
              </a:ext>
            </a:extLst>
          </p:cNvPr>
          <p:cNvSpPr>
            <a:spLocks noGrp="1" noRot="1" noMove="1" noResize="1" noEditPoints="1" noAdjustHandles="1" noChangeArrowheads="1" noChangeShapeType="1"/>
          </p:cNvSpPr>
          <p:nvPr>
            <p:ph type="body" sz="quarter" idx="41"/>
          </p:nvPr>
        </p:nvSpPr>
        <p:spPr>
          <a:xfrm>
            <a:off x="6235548" y="2930831"/>
            <a:ext cx="1707289"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b="1"/>
            </a:lvl6pPr>
            <a:lvl7pPr>
              <a:defRPr sz="1000"/>
            </a:lvl7pPr>
            <a:lvl8pPr marL="180000" indent="-180000">
              <a:defRPr sz="1000"/>
            </a:lvl8pPr>
            <a:lvl9pPr marL="360000" indent="-180000">
              <a:defRPr sz="1000"/>
            </a:lvl9pPr>
          </a:lstStyle>
          <a:p>
            <a:pPr lvl="0"/>
            <a:endParaRPr lang="en-US"/>
          </a:p>
        </p:txBody>
      </p:sp>
      <p:sp>
        <p:nvSpPr>
          <p:cNvPr id="32" name="picture placeholder_02">
            <a:extLst>
              <a:ext uri="{FF2B5EF4-FFF2-40B4-BE49-F238E27FC236}">
                <a16:creationId xmlns:a16="http://schemas.microsoft.com/office/drawing/2014/main" id="{BF6F56DB-C28B-6415-251A-BF9E790FDCC8}"/>
              </a:ext>
            </a:extLst>
          </p:cNvPr>
          <p:cNvSpPr>
            <a:spLocks noGrp="1" noRot="1" noMove="1" noResize="1" noEditPoints="1" noAdjustHandles="1" noChangeArrowheads="1" noChangeShapeType="1"/>
          </p:cNvSpPr>
          <p:nvPr>
            <p:ph type="pic" sz="quarter" idx="21" hasCustomPrompt="1"/>
          </p:nvPr>
        </p:nvSpPr>
        <p:spPr>
          <a:xfrm>
            <a:off x="6235547"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3" name="text placeholder_01">
            <a:extLst>
              <a:ext uri="{FF2B5EF4-FFF2-40B4-BE49-F238E27FC236}">
                <a16:creationId xmlns:a16="http://schemas.microsoft.com/office/drawing/2014/main" id="{8463F979-E7F1-F7F1-A807-274833EE44B2}"/>
              </a:ext>
            </a:extLst>
          </p:cNvPr>
          <p:cNvSpPr>
            <a:spLocks noGrp="1" noRot="1" noMove="1" noResize="1" noEditPoints="1" noAdjustHandles="1" noChangeArrowheads="1" noChangeShapeType="1"/>
          </p:cNvSpPr>
          <p:nvPr>
            <p:ph type="body" sz="quarter" idx="13"/>
          </p:nvPr>
        </p:nvSpPr>
        <p:spPr>
          <a:xfrm>
            <a:off x="4350429" y="2930831"/>
            <a:ext cx="1707289"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b="1"/>
            </a:lvl6pPr>
            <a:lvl7pPr>
              <a:defRPr sz="1000"/>
            </a:lvl7pPr>
            <a:lvl8pPr marL="180000" indent="-180000">
              <a:defRPr sz="1000"/>
            </a:lvl8pPr>
            <a:lvl9pPr marL="360000" indent="-180000">
              <a:defRPr sz="1000"/>
            </a:lvl9pPr>
          </a:lstStyle>
          <a:p>
            <a:pPr lvl="0"/>
            <a:endParaRPr lang="en-US"/>
          </a:p>
        </p:txBody>
      </p:sp>
      <p:sp>
        <p:nvSpPr>
          <p:cNvPr id="8" name="picture placeholder_01">
            <a:extLst>
              <a:ext uri="{FF2B5EF4-FFF2-40B4-BE49-F238E27FC236}">
                <a16:creationId xmlns:a16="http://schemas.microsoft.com/office/drawing/2014/main" id="{7FC26995-9DF5-30A5-745A-9638A68F35F4}"/>
              </a:ext>
            </a:extLst>
          </p:cNvPr>
          <p:cNvSpPr>
            <a:spLocks noGrp="1" noRot="1" noMove="1" noResize="1" noEditPoints="1" noAdjustHandles="1" noChangeArrowheads="1" noChangeShapeType="1"/>
          </p:cNvSpPr>
          <p:nvPr>
            <p:ph type="pic" sz="quarter" idx="19" hasCustomPrompt="1"/>
          </p:nvPr>
        </p:nvSpPr>
        <p:spPr>
          <a:xfrm>
            <a:off x="4350427"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45" name="text placeholder">
            <a:extLst>
              <a:ext uri="{FF2B5EF4-FFF2-40B4-BE49-F238E27FC236}">
                <a16:creationId xmlns:a16="http://schemas.microsoft.com/office/drawing/2014/main" id="{57C2F4D0-D4FE-ED8E-6F11-E473B84D50D4}"/>
              </a:ext>
            </a:extLst>
          </p:cNvPr>
          <p:cNvSpPr>
            <a:spLocks noGrp="1" noRot="1" noMove="1" noResize="1" noEditPoints="1" noAdjustHandles="1" noChangeArrowheads="1" noChangeShapeType="1"/>
          </p:cNvSpPr>
          <p:nvPr>
            <p:ph type="body" sz="quarter" idx="14" hasCustomPrompt="1"/>
          </p:nvPr>
        </p:nvSpPr>
        <p:spPr>
          <a:xfrm>
            <a:off x="486030" y="1712913"/>
            <a:ext cx="3500671"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Heading_01</a:t>
            </a:r>
          </a:p>
          <a:p>
            <a:pPr lvl="5"/>
            <a:r>
              <a:rPr lang="en-US"/>
              <a:t>Heading_02</a:t>
            </a:r>
          </a:p>
          <a:p>
            <a:pPr lvl="6"/>
            <a:r>
              <a:rPr lang="en-US"/>
              <a:t>Heading_03</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1448102340"/>
      </p:ext>
    </p:extLst>
  </p:cSld>
  <p:clrMapOvr>
    <a:masterClrMapping/>
  </p:clrMapOvr>
  <p:extLst>
    <p:ext uri="{DCECCB84-F9BA-43D5-87BE-67443E8EF086}">
      <p15:sldGuideLst xmlns:p15="http://schemas.microsoft.com/office/powerpoint/2012/main">
        <p15:guide id="1" pos="2738">
          <p15:clr>
            <a:srgbClr val="FBAE40"/>
          </p15:clr>
        </p15:guide>
        <p15:guide id="3" pos="251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s 10x">
    <p:spTree>
      <p:nvGrpSpPr>
        <p:cNvPr id="1" name=""/>
        <p:cNvGrpSpPr/>
        <p:nvPr/>
      </p:nvGrpSpPr>
      <p:grpSpPr>
        <a:xfrm>
          <a:off x="0" y="0"/>
          <a:ext cx="0" cy="0"/>
          <a:chOff x="0" y="0"/>
          <a:chExt cx="0" cy="0"/>
        </a:xfrm>
      </p:grpSpPr>
      <p:sp>
        <p:nvSpPr>
          <p:cNvPr id="2" name="page # placeholder">
            <a:extLst>
              <a:ext uri="{FF2B5EF4-FFF2-40B4-BE49-F238E27FC236}">
                <a16:creationId xmlns:a16="http://schemas.microsoft.com/office/drawing/2014/main" id="{D8CBE0F5-E06C-7E42-08A1-E8BB34A90499}"/>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28" name="text placeholder_10">
            <a:extLst>
              <a:ext uri="{FF2B5EF4-FFF2-40B4-BE49-F238E27FC236}">
                <a16:creationId xmlns:a16="http://schemas.microsoft.com/office/drawing/2014/main" id="{E385F5DC-6284-2BB4-FF17-EE214DABF2F1}"/>
              </a:ext>
            </a:extLst>
          </p:cNvPr>
          <p:cNvSpPr>
            <a:spLocks noGrp="1" noRot="1" noMove="1" noResize="1" noEditPoints="1" noAdjustHandles="1" noChangeArrowheads="1" noChangeShapeType="1"/>
          </p:cNvSpPr>
          <p:nvPr>
            <p:ph type="body" sz="quarter" idx="50"/>
          </p:nvPr>
        </p:nvSpPr>
        <p:spPr>
          <a:xfrm>
            <a:off x="9613181" y="5314765"/>
            <a:ext cx="2099893"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a:lvl6pPr>
            <a:lvl7pPr>
              <a:defRPr sz="1000"/>
            </a:lvl7pPr>
            <a:lvl8pPr marL="180000" indent="-180000">
              <a:defRPr sz="1000"/>
            </a:lvl8pPr>
            <a:lvl9pPr marL="360000" indent="-180000">
              <a:defRPr sz="1000"/>
            </a:lvl9pPr>
          </a:lstStyle>
          <a:p>
            <a:pPr lvl="0"/>
            <a:endParaRPr lang="en-US"/>
          </a:p>
        </p:txBody>
      </p:sp>
      <p:sp>
        <p:nvSpPr>
          <p:cNvPr id="20" name="picture placeholder_10">
            <a:extLst>
              <a:ext uri="{FF2B5EF4-FFF2-40B4-BE49-F238E27FC236}">
                <a16:creationId xmlns:a16="http://schemas.microsoft.com/office/drawing/2014/main" id="{B0D9A43F-E685-CDEF-4845-9B84395EC3C8}"/>
              </a:ext>
            </a:extLst>
          </p:cNvPr>
          <p:cNvSpPr>
            <a:spLocks noGrp="1" noRot="1" noMove="1" noResize="1" noEditPoints="1" noAdjustHandles="1" noChangeArrowheads="1" noChangeShapeType="1"/>
          </p:cNvSpPr>
          <p:nvPr>
            <p:ph type="pic" sz="quarter" idx="40" hasCustomPrompt="1"/>
          </p:nvPr>
        </p:nvSpPr>
        <p:spPr>
          <a:xfrm>
            <a:off x="9613181"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27" name="text placeholder_09">
            <a:extLst>
              <a:ext uri="{FF2B5EF4-FFF2-40B4-BE49-F238E27FC236}">
                <a16:creationId xmlns:a16="http://schemas.microsoft.com/office/drawing/2014/main" id="{85FB4AFC-B1C7-2317-680C-6C6D8D989875}"/>
              </a:ext>
            </a:extLst>
          </p:cNvPr>
          <p:cNvSpPr>
            <a:spLocks noGrp="1" noRot="1" noMove="1" noResize="1" noEditPoints="1" noAdjustHandles="1" noChangeArrowheads="1" noChangeShapeType="1"/>
          </p:cNvSpPr>
          <p:nvPr>
            <p:ph type="body" sz="quarter" idx="49"/>
          </p:nvPr>
        </p:nvSpPr>
        <p:spPr>
          <a:xfrm>
            <a:off x="7331394" y="5314765"/>
            <a:ext cx="2099893"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a:lvl6pPr>
            <a:lvl7pPr>
              <a:defRPr sz="1000"/>
            </a:lvl7pPr>
            <a:lvl8pPr marL="180000" indent="-180000">
              <a:defRPr sz="1000"/>
            </a:lvl8pPr>
            <a:lvl9pPr marL="360000" indent="-180000">
              <a:defRPr sz="1000"/>
            </a:lvl9pPr>
          </a:lstStyle>
          <a:p>
            <a:pPr lvl="0"/>
            <a:endParaRPr lang="en-US"/>
          </a:p>
        </p:txBody>
      </p:sp>
      <p:sp>
        <p:nvSpPr>
          <p:cNvPr id="18" name="picture placeholder_09">
            <a:extLst>
              <a:ext uri="{FF2B5EF4-FFF2-40B4-BE49-F238E27FC236}">
                <a16:creationId xmlns:a16="http://schemas.microsoft.com/office/drawing/2014/main" id="{56F870AF-A866-2135-934B-5877C7CB0B1C}"/>
              </a:ext>
            </a:extLst>
          </p:cNvPr>
          <p:cNvSpPr>
            <a:spLocks noGrp="1" noRot="1" noMove="1" noResize="1" noEditPoints="1" noAdjustHandles="1" noChangeArrowheads="1" noChangeShapeType="1"/>
          </p:cNvSpPr>
          <p:nvPr>
            <p:ph type="pic" sz="quarter" idx="32" hasCustomPrompt="1"/>
          </p:nvPr>
        </p:nvSpPr>
        <p:spPr>
          <a:xfrm>
            <a:off x="7331394"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10" name="text placeholder_08">
            <a:extLst>
              <a:ext uri="{FF2B5EF4-FFF2-40B4-BE49-F238E27FC236}">
                <a16:creationId xmlns:a16="http://schemas.microsoft.com/office/drawing/2014/main" id="{C77570EB-E61F-817B-16CB-FAD502CBC8C3}"/>
              </a:ext>
            </a:extLst>
          </p:cNvPr>
          <p:cNvSpPr>
            <a:spLocks noGrp="1" noRot="1" noMove="1" noResize="1" noEditPoints="1" noAdjustHandles="1" noChangeArrowheads="1" noChangeShapeType="1"/>
          </p:cNvSpPr>
          <p:nvPr>
            <p:ph type="body" sz="quarter" idx="48"/>
          </p:nvPr>
        </p:nvSpPr>
        <p:spPr>
          <a:xfrm>
            <a:off x="5049606" y="5314765"/>
            <a:ext cx="2099893"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a:lvl6pPr>
            <a:lvl7pPr>
              <a:defRPr sz="1000"/>
            </a:lvl7pPr>
            <a:lvl8pPr marL="180000" indent="-180000">
              <a:defRPr sz="1000"/>
            </a:lvl8pPr>
            <a:lvl9pPr marL="360000" indent="-180000">
              <a:defRPr sz="1000"/>
            </a:lvl9pPr>
          </a:lstStyle>
          <a:p>
            <a:pPr lvl="0"/>
            <a:endParaRPr lang="en-US"/>
          </a:p>
        </p:txBody>
      </p:sp>
      <p:sp>
        <p:nvSpPr>
          <p:cNvPr id="17" name="picture placeholder_08">
            <a:extLst>
              <a:ext uri="{FF2B5EF4-FFF2-40B4-BE49-F238E27FC236}">
                <a16:creationId xmlns:a16="http://schemas.microsoft.com/office/drawing/2014/main" id="{FB7F5EFB-2A65-0686-39DB-3F6F35898716}"/>
              </a:ext>
            </a:extLst>
          </p:cNvPr>
          <p:cNvSpPr>
            <a:spLocks noGrp="1" noRot="1" noMove="1" noResize="1" noEditPoints="1" noAdjustHandles="1" noChangeArrowheads="1" noChangeShapeType="1"/>
          </p:cNvSpPr>
          <p:nvPr>
            <p:ph type="pic" sz="quarter" idx="30" hasCustomPrompt="1"/>
          </p:nvPr>
        </p:nvSpPr>
        <p:spPr>
          <a:xfrm>
            <a:off x="5049606"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14" name="text placeholder_07">
            <a:extLst>
              <a:ext uri="{FF2B5EF4-FFF2-40B4-BE49-F238E27FC236}">
                <a16:creationId xmlns:a16="http://schemas.microsoft.com/office/drawing/2014/main" id="{6578C802-F015-1847-4153-E20EE4CDC024}"/>
              </a:ext>
            </a:extLst>
          </p:cNvPr>
          <p:cNvSpPr>
            <a:spLocks noGrp="1" noRot="1" noMove="1" noResize="1" noEditPoints="1" noAdjustHandles="1" noChangeArrowheads="1" noChangeShapeType="1"/>
          </p:cNvSpPr>
          <p:nvPr>
            <p:ph type="body" sz="quarter" idx="47"/>
          </p:nvPr>
        </p:nvSpPr>
        <p:spPr>
          <a:xfrm>
            <a:off x="2767818" y="5314765"/>
            <a:ext cx="2099893"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a:lvl6pPr>
            <a:lvl7pPr>
              <a:defRPr sz="1000"/>
            </a:lvl7pPr>
            <a:lvl8pPr marL="180000" indent="-180000">
              <a:defRPr sz="1000"/>
            </a:lvl8pPr>
            <a:lvl9pPr marL="360000" indent="-180000">
              <a:defRPr sz="1000"/>
            </a:lvl9pPr>
          </a:lstStyle>
          <a:p>
            <a:pPr lvl="0"/>
            <a:endParaRPr lang="en-US"/>
          </a:p>
        </p:txBody>
      </p:sp>
      <p:sp>
        <p:nvSpPr>
          <p:cNvPr id="16" name="picture placeholder_07">
            <a:extLst>
              <a:ext uri="{FF2B5EF4-FFF2-40B4-BE49-F238E27FC236}">
                <a16:creationId xmlns:a16="http://schemas.microsoft.com/office/drawing/2014/main" id="{DD3F8BDF-1AE5-9E33-EEB5-B6387D62708E}"/>
              </a:ext>
            </a:extLst>
          </p:cNvPr>
          <p:cNvSpPr>
            <a:spLocks noGrp="1" noRot="1" noMove="1" noResize="1" noEditPoints="1" noAdjustHandles="1" noChangeArrowheads="1" noChangeShapeType="1"/>
          </p:cNvSpPr>
          <p:nvPr>
            <p:ph type="pic" sz="quarter" idx="28" hasCustomPrompt="1"/>
          </p:nvPr>
        </p:nvSpPr>
        <p:spPr>
          <a:xfrm>
            <a:off x="2767817"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21" name="text placeholder_06">
            <a:extLst>
              <a:ext uri="{FF2B5EF4-FFF2-40B4-BE49-F238E27FC236}">
                <a16:creationId xmlns:a16="http://schemas.microsoft.com/office/drawing/2014/main" id="{D5454274-050E-A0CD-9A28-0ED675087D50}"/>
              </a:ext>
            </a:extLst>
          </p:cNvPr>
          <p:cNvSpPr>
            <a:spLocks noGrp="1" noRot="1" noMove="1" noResize="1" noEditPoints="1" noAdjustHandles="1" noChangeArrowheads="1" noChangeShapeType="1"/>
          </p:cNvSpPr>
          <p:nvPr>
            <p:ph type="body" sz="quarter" idx="46"/>
          </p:nvPr>
        </p:nvSpPr>
        <p:spPr>
          <a:xfrm>
            <a:off x="486030" y="5314765"/>
            <a:ext cx="2099893"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a:lvl6pPr>
            <a:lvl7pPr>
              <a:defRPr sz="1000"/>
            </a:lvl7pPr>
            <a:lvl8pPr marL="180000" indent="-180000">
              <a:defRPr sz="1000"/>
            </a:lvl8pPr>
            <a:lvl9pPr marL="360000" indent="-180000">
              <a:defRPr sz="1000"/>
            </a:lvl9pPr>
          </a:lstStyle>
          <a:p>
            <a:pPr lvl="0"/>
            <a:endParaRPr lang="en-US"/>
          </a:p>
        </p:txBody>
      </p:sp>
      <p:sp>
        <p:nvSpPr>
          <p:cNvPr id="15" name="picture placeholder_06">
            <a:extLst>
              <a:ext uri="{FF2B5EF4-FFF2-40B4-BE49-F238E27FC236}">
                <a16:creationId xmlns:a16="http://schemas.microsoft.com/office/drawing/2014/main" id="{5AF65E1A-92D5-8597-8C2C-56CB54A3DE9A}"/>
              </a:ext>
            </a:extLst>
          </p:cNvPr>
          <p:cNvSpPr>
            <a:spLocks noGrp="1" noRot="1" noMove="1" noResize="1" noEditPoints="1" noAdjustHandles="1" noChangeArrowheads="1" noChangeShapeType="1"/>
          </p:cNvSpPr>
          <p:nvPr>
            <p:ph type="pic" sz="quarter" idx="26" hasCustomPrompt="1"/>
          </p:nvPr>
        </p:nvSpPr>
        <p:spPr>
          <a:xfrm>
            <a:off x="486028"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22" name="text placeholder_05">
            <a:extLst>
              <a:ext uri="{FF2B5EF4-FFF2-40B4-BE49-F238E27FC236}">
                <a16:creationId xmlns:a16="http://schemas.microsoft.com/office/drawing/2014/main" id="{15D31710-AC8F-81EE-F111-FFAC6F6AAFCD}"/>
              </a:ext>
            </a:extLst>
          </p:cNvPr>
          <p:cNvSpPr>
            <a:spLocks noGrp="1" noRot="1" noMove="1" noResize="1" noEditPoints="1" noAdjustHandles="1" noChangeArrowheads="1" noChangeShapeType="1"/>
          </p:cNvSpPr>
          <p:nvPr>
            <p:ph type="body" sz="quarter" idx="45"/>
          </p:nvPr>
        </p:nvSpPr>
        <p:spPr>
          <a:xfrm>
            <a:off x="9613181" y="2930831"/>
            <a:ext cx="2099893"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a:lvl6pPr>
            <a:lvl7pPr>
              <a:defRPr sz="1000"/>
            </a:lvl7pPr>
            <a:lvl8pPr marL="180000" indent="-180000">
              <a:defRPr sz="1000"/>
            </a:lvl8pPr>
            <a:lvl9pPr marL="360000" indent="-180000">
              <a:defRPr sz="1000"/>
            </a:lvl9pPr>
          </a:lstStyle>
          <a:p>
            <a:pPr lvl="0"/>
            <a:endParaRPr lang="en-US"/>
          </a:p>
        </p:txBody>
      </p:sp>
      <p:sp>
        <p:nvSpPr>
          <p:cNvPr id="19" name="picture placeholder_05">
            <a:extLst>
              <a:ext uri="{FF2B5EF4-FFF2-40B4-BE49-F238E27FC236}">
                <a16:creationId xmlns:a16="http://schemas.microsoft.com/office/drawing/2014/main" id="{7687F2B0-D335-2718-7EBB-05117B8BFF89}"/>
              </a:ext>
            </a:extLst>
          </p:cNvPr>
          <p:cNvSpPr>
            <a:spLocks noGrp="1" noRot="1" noMove="1" noResize="1" noEditPoints="1" noAdjustHandles="1" noChangeArrowheads="1" noChangeShapeType="1"/>
          </p:cNvSpPr>
          <p:nvPr>
            <p:ph type="pic" sz="quarter" idx="36" hasCustomPrompt="1"/>
          </p:nvPr>
        </p:nvSpPr>
        <p:spPr>
          <a:xfrm>
            <a:off x="9613181"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23" name="text placeholder_04">
            <a:extLst>
              <a:ext uri="{FF2B5EF4-FFF2-40B4-BE49-F238E27FC236}">
                <a16:creationId xmlns:a16="http://schemas.microsoft.com/office/drawing/2014/main" id="{0D09EEAB-76E6-EA1E-692E-BBB93E10E455}"/>
              </a:ext>
            </a:extLst>
          </p:cNvPr>
          <p:cNvSpPr>
            <a:spLocks noGrp="1" noRot="1" noMove="1" noResize="1" noEditPoints="1" noAdjustHandles="1" noChangeArrowheads="1" noChangeShapeType="1"/>
          </p:cNvSpPr>
          <p:nvPr>
            <p:ph type="body" sz="quarter" idx="43"/>
          </p:nvPr>
        </p:nvSpPr>
        <p:spPr>
          <a:xfrm>
            <a:off x="7331394" y="2930831"/>
            <a:ext cx="2099893"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a:lvl6pPr>
            <a:lvl7pPr>
              <a:defRPr sz="1000"/>
            </a:lvl7pPr>
            <a:lvl8pPr marL="180000" indent="-180000">
              <a:defRPr sz="1000"/>
            </a:lvl8pPr>
            <a:lvl9pPr marL="360000" indent="-180000">
              <a:defRPr sz="1000"/>
            </a:lvl9pPr>
          </a:lstStyle>
          <a:p>
            <a:pPr lvl="0"/>
            <a:endParaRPr lang="en-US"/>
          </a:p>
        </p:txBody>
      </p:sp>
      <p:sp>
        <p:nvSpPr>
          <p:cNvPr id="13" name="picture placeholder_04">
            <a:extLst>
              <a:ext uri="{FF2B5EF4-FFF2-40B4-BE49-F238E27FC236}">
                <a16:creationId xmlns:a16="http://schemas.microsoft.com/office/drawing/2014/main" id="{24035E72-AF7F-64C6-6628-9326D79C3AC3}"/>
              </a:ext>
            </a:extLst>
          </p:cNvPr>
          <p:cNvSpPr>
            <a:spLocks noGrp="1" noRot="1" noMove="1" noResize="1" noEditPoints="1" noAdjustHandles="1" noChangeArrowheads="1" noChangeShapeType="1"/>
          </p:cNvSpPr>
          <p:nvPr>
            <p:ph type="pic" sz="quarter" idx="24" hasCustomPrompt="1"/>
          </p:nvPr>
        </p:nvSpPr>
        <p:spPr>
          <a:xfrm>
            <a:off x="7331394"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24" name="text placeholder_03">
            <a:extLst>
              <a:ext uri="{FF2B5EF4-FFF2-40B4-BE49-F238E27FC236}">
                <a16:creationId xmlns:a16="http://schemas.microsoft.com/office/drawing/2014/main" id="{6D829D32-03BA-7D97-2BB1-D66D1A9B0E60}"/>
              </a:ext>
            </a:extLst>
          </p:cNvPr>
          <p:cNvSpPr>
            <a:spLocks noGrp="1" noRot="1" noMove="1" noResize="1" noEditPoints="1" noAdjustHandles="1" noChangeArrowheads="1" noChangeShapeType="1"/>
          </p:cNvSpPr>
          <p:nvPr>
            <p:ph type="body" sz="quarter" idx="42"/>
          </p:nvPr>
        </p:nvSpPr>
        <p:spPr>
          <a:xfrm>
            <a:off x="5049606" y="2930831"/>
            <a:ext cx="2099893"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a:lvl6pPr>
            <a:lvl7pPr>
              <a:defRPr sz="1000"/>
            </a:lvl7pPr>
            <a:lvl8pPr marL="180000" indent="-180000">
              <a:defRPr sz="1000"/>
            </a:lvl8pPr>
            <a:lvl9pPr marL="360000" indent="-180000">
              <a:defRPr sz="1000"/>
            </a:lvl9pPr>
          </a:lstStyle>
          <a:p>
            <a:pPr lvl="0"/>
            <a:endParaRPr lang="en-US"/>
          </a:p>
        </p:txBody>
      </p:sp>
      <p:sp>
        <p:nvSpPr>
          <p:cNvPr id="12" name="picture placeholder_03">
            <a:extLst>
              <a:ext uri="{FF2B5EF4-FFF2-40B4-BE49-F238E27FC236}">
                <a16:creationId xmlns:a16="http://schemas.microsoft.com/office/drawing/2014/main" id="{A1927413-9723-BBC5-2C54-9AD682C0FC96}"/>
              </a:ext>
            </a:extLst>
          </p:cNvPr>
          <p:cNvSpPr>
            <a:spLocks noGrp="1" noRot="1" noMove="1" noResize="1" noEditPoints="1" noAdjustHandles="1" noChangeArrowheads="1" noChangeShapeType="1"/>
          </p:cNvSpPr>
          <p:nvPr>
            <p:ph type="pic" sz="quarter" idx="22" hasCustomPrompt="1"/>
          </p:nvPr>
        </p:nvSpPr>
        <p:spPr>
          <a:xfrm>
            <a:off x="5049606"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25" name="text placeholder_02">
            <a:extLst>
              <a:ext uri="{FF2B5EF4-FFF2-40B4-BE49-F238E27FC236}">
                <a16:creationId xmlns:a16="http://schemas.microsoft.com/office/drawing/2014/main" id="{E936A923-9109-BED6-D1D4-016B5824F982}"/>
              </a:ext>
            </a:extLst>
          </p:cNvPr>
          <p:cNvSpPr>
            <a:spLocks noGrp="1" noRot="1" noMove="1" noResize="1" noEditPoints="1" noAdjustHandles="1" noChangeArrowheads="1" noChangeShapeType="1"/>
          </p:cNvSpPr>
          <p:nvPr>
            <p:ph type="body" sz="quarter" idx="41"/>
          </p:nvPr>
        </p:nvSpPr>
        <p:spPr>
          <a:xfrm>
            <a:off x="2767818" y="2930831"/>
            <a:ext cx="2099893"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a:lvl6pPr>
            <a:lvl7pPr>
              <a:defRPr sz="1000"/>
            </a:lvl7pPr>
            <a:lvl8pPr marL="180000" indent="-180000">
              <a:defRPr sz="1000"/>
            </a:lvl8pPr>
            <a:lvl9pPr marL="360000" indent="-180000">
              <a:defRPr sz="1000"/>
            </a:lvl9pPr>
          </a:lstStyle>
          <a:p>
            <a:pPr lvl="0"/>
            <a:endParaRPr lang="en-US"/>
          </a:p>
        </p:txBody>
      </p:sp>
      <p:sp>
        <p:nvSpPr>
          <p:cNvPr id="9" name="picture placeholder_02">
            <a:extLst>
              <a:ext uri="{FF2B5EF4-FFF2-40B4-BE49-F238E27FC236}">
                <a16:creationId xmlns:a16="http://schemas.microsoft.com/office/drawing/2014/main" id="{8C4563EF-FBB9-E0A1-78DF-1E92992AC016}"/>
              </a:ext>
            </a:extLst>
          </p:cNvPr>
          <p:cNvSpPr>
            <a:spLocks noGrp="1" noRot="1" noMove="1" noResize="1" noEditPoints="1" noAdjustHandles="1" noChangeArrowheads="1" noChangeShapeType="1"/>
          </p:cNvSpPr>
          <p:nvPr>
            <p:ph type="pic" sz="quarter" idx="20" hasCustomPrompt="1"/>
          </p:nvPr>
        </p:nvSpPr>
        <p:spPr>
          <a:xfrm>
            <a:off x="2767817"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26" name="text placeholder_01">
            <a:extLst>
              <a:ext uri="{FF2B5EF4-FFF2-40B4-BE49-F238E27FC236}">
                <a16:creationId xmlns:a16="http://schemas.microsoft.com/office/drawing/2014/main" id="{6C21424D-6823-0DD5-169D-DB7029B06F23}"/>
              </a:ext>
            </a:extLst>
          </p:cNvPr>
          <p:cNvSpPr>
            <a:spLocks noGrp="1" noRot="1" noMove="1" noResize="1" noEditPoints="1" noAdjustHandles="1" noChangeArrowheads="1" noChangeShapeType="1"/>
          </p:cNvSpPr>
          <p:nvPr>
            <p:ph type="body" sz="quarter" idx="13"/>
          </p:nvPr>
        </p:nvSpPr>
        <p:spPr>
          <a:xfrm>
            <a:off x="486030" y="2930831"/>
            <a:ext cx="2099893" cy="810000"/>
          </a:xfrm>
        </p:spPr>
        <p:txBody>
          <a:bodyPr/>
          <a:lstStyle>
            <a:lvl1pPr>
              <a:defRPr lang="en-US" sz="1000" kern="1200" dirty="0">
                <a:solidFill>
                  <a:schemeClr val="tx2"/>
                </a:solidFill>
                <a:latin typeface="Trebuchet MS" panose="020B0603020202020204" pitchFamily="34" charset="0"/>
                <a:ea typeface="+mn-ea"/>
                <a:cs typeface="+mn-cs"/>
              </a:defRPr>
            </a:lvl1pPr>
            <a:lvl2pPr marL="180000" indent="-180000">
              <a:defRPr sz="1000"/>
            </a:lvl2pPr>
            <a:lvl3pPr marL="360000" indent="-180000">
              <a:defRPr sz="1000"/>
            </a:lvl3pPr>
            <a:lvl4pPr marL="540000" indent="-180000">
              <a:defRPr sz="1000"/>
            </a:lvl4pPr>
            <a:lvl5pPr marL="720000" indent="-180000">
              <a:defRPr sz="1000"/>
            </a:lvl5pPr>
            <a:lvl6pPr>
              <a:defRPr sz="1000"/>
            </a:lvl6pPr>
            <a:lvl7pPr>
              <a:defRPr sz="1000"/>
            </a:lvl7pPr>
            <a:lvl8pPr marL="180000" indent="-180000">
              <a:defRPr sz="1000"/>
            </a:lvl8pPr>
            <a:lvl9pPr marL="360000" indent="-180000">
              <a:defRPr sz="1000"/>
            </a:lvl9pPr>
          </a:lstStyle>
          <a:p>
            <a:pPr lvl="0"/>
            <a:endParaRPr lang="en-US"/>
          </a:p>
        </p:txBody>
      </p:sp>
      <p:sp>
        <p:nvSpPr>
          <p:cNvPr id="3" name="picture placeholder_01">
            <a:extLst>
              <a:ext uri="{FF2B5EF4-FFF2-40B4-BE49-F238E27FC236}">
                <a16:creationId xmlns:a16="http://schemas.microsoft.com/office/drawing/2014/main" id="{FDE3A4B8-5665-72F9-FD93-F54498A3651D}"/>
              </a:ext>
            </a:extLst>
          </p:cNvPr>
          <p:cNvSpPr>
            <a:spLocks noGrp="1" noRot="1" noMove="1" noResize="1" noEditPoints="1" noAdjustHandles="1" noChangeArrowheads="1" noChangeShapeType="1"/>
          </p:cNvSpPr>
          <p:nvPr>
            <p:ph type="pic" sz="quarter" idx="19" hasCustomPrompt="1"/>
          </p:nvPr>
        </p:nvSpPr>
        <p:spPr>
          <a:xfrm>
            <a:off x="486028"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362560691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s 12x">
    <p:spTree>
      <p:nvGrpSpPr>
        <p:cNvPr id="1" name=""/>
        <p:cNvGrpSpPr/>
        <p:nvPr/>
      </p:nvGrpSpPr>
      <p:grpSpPr>
        <a:xfrm>
          <a:off x="0" y="0"/>
          <a:ext cx="0" cy="0"/>
          <a:chOff x="0" y="0"/>
          <a:chExt cx="0" cy="0"/>
        </a:xfrm>
      </p:grpSpPr>
      <p:sp>
        <p:nvSpPr>
          <p:cNvPr id="7" name="page # placeholder">
            <a:extLst>
              <a:ext uri="{FF2B5EF4-FFF2-40B4-BE49-F238E27FC236}">
                <a16:creationId xmlns:a16="http://schemas.microsoft.com/office/drawing/2014/main" id="{4E715F0E-506F-02CA-6283-0C78FA8A14C1}"/>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20" name="text placeholder_12">
            <a:extLst>
              <a:ext uri="{FF2B5EF4-FFF2-40B4-BE49-F238E27FC236}">
                <a16:creationId xmlns:a16="http://schemas.microsoft.com/office/drawing/2014/main" id="{F061A9EB-829B-04BD-EBE8-E14787788E3F}"/>
              </a:ext>
            </a:extLst>
          </p:cNvPr>
          <p:cNvSpPr>
            <a:spLocks noGrp="1" noRot="1" noMove="1" noResize="1" noEditPoints="1" noAdjustHandles="1" noChangeArrowheads="1" noChangeShapeType="1"/>
          </p:cNvSpPr>
          <p:nvPr>
            <p:ph type="body" sz="quarter" idx="48"/>
          </p:nvPr>
        </p:nvSpPr>
        <p:spPr>
          <a:xfrm>
            <a:off x="9991378" y="5314765"/>
            <a:ext cx="1721696" cy="810000"/>
          </a:xfrm>
        </p:spPr>
        <p:txBody>
          <a:bodyPr/>
          <a:lstStyle>
            <a:lvl1pPr>
              <a:defRPr sz="1000"/>
            </a:lvl1pPr>
            <a:lvl2pPr marL="270000" indent="-270000">
              <a:defRPr lang="en-US" sz="1000" kern="1200" dirty="0" smtClean="0">
                <a:solidFill>
                  <a:schemeClr val="tx2"/>
                </a:solidFill>
                <a:latin typeface="Trebuchet MS" panose="020B0603020202020204" pitchFamily="34" charset="0"/>
                <a:ea typeface="+mn-ea"/>
                <a:cs typeface="+mn-cs"/>
              </a:defRPr>
            </a:lvl2pPr>
            <a:lvl3pPr>
              <a:defRPr lang="en-US" sz="1000" kern="1200" dirty="0" smtClean="0">
                <a:solidFill>
                  <a:schemeClr val="tx2"/>
                </a:solidFill>
                <a:latin typeface="Trebuchet MS" panose="020B0603020202020204" pitchFamily="34" charset="0"/>
                <a:ea typeface="+mn-ea"/>
                <a:cs typeface="+mn-cs"/>
              </a:defRPr>
            </a:lvl3pPr>
            <a:lvl4pPr>
              <a:defRPr lang="en-US" sz="1000" kern="1200" dirty="0" smtClean="0">
                <a:solidFill>
                  <a:schemeClr val="tx2"/>
                </a:solidFill>
                <a:latin typeface="Trebuchet MS" panose="020B0603020202020204" pitchFamily="34" charset="0"/>
                <a:ea typeface="+mn-ea"/>
                <a:cs typeface="+mn-cs"/>
              </a:defRPr>
            </a:lvl4pPr>
            <a:lvl5pPr>
              <a:defRPr lang="en-US" sz="1000" b="0" kern="1200" dirty="0" smtClean="0">
                <a:solidFill>
                  <a:schemeClr val="tx2"/>
                </a:solidFill>
                <a:latin typeface="Trebuchet MS" panose="020B0603020202020204" pitchFamily="34" charset="0"/>
                <a:ea typeface="+mn-ea"/>
                <a:cs typeface="+mn-cs"/>
              </a:defRPr>
            </a:lvl5pPr>
            <a:lvl6pPr>
              <a:defRPr sz="1000"/>
            </a:lvl6pPr>
            <a:lvl7pPr>
              <a:defRPr sz="1000"/>
            </a:lvl7pPr>
            <a:lvl8pPr marL="270000" indent="-270000">
              <a:defRPr lang="en-US" sz="1000" kern="1200" dirty="0" smtClean="0">
                <a:solidFill>
                  <a:schemeClr val="tx1"/>
                </a:solidFill>
                <a:latin typeface="Trebuchet MS" panose="020B0603020202020204" pitchFamily="34" charset="0"/>
                <a:ea typeface="+mn-ea"/>
                <a:cs typeface="+mn-cs"/>
              </a:defRPr>
            </a:lvl8pPr>
            <a:lvl9pPr marL="408600" indent="-228600">
              <a:buAutoNum type="alphaLcPeriod"/>
              <a:defRPr lang="en-US" sz="1000" kern="1200" dirty="0" smtClean="0">
                <a:solidFill>
                  <a:schemeClr val="tx1"/>
                </a:solidFill>
                <a:latin typeface="Trebuchet MS" panose="020B0603020202020204" pitchFamily="34" charset="0"/>
                <a:ea typeface="+mn-ea"/>
                <a:cs typeface="+mn-cs"/>
              </a:defRPr>
            </a:lvl9pPr>
          </a:lstStyle>
          <a:p>
            <a:pPr lvl="0"/>
            <a:endParaRPr lang="en-US"/>
          </a:p>
        </p:txBody>
      </p:sp>
      <p:sp>
        <p:nvSpPr>
          <p:cNvPr id="40" name="picture placeholder_12">
            <a:extLst>
              <a:ext uri="{FF2B5EF4-FFF2-40B4-BE49-F238E27FC236}">
                <a16:creationId xmlns:a16="http://schemas.microsoft.com/office/drawing/2014/main" id="{097E1A49-8DBE-065D-06A6-8AC05644E9C9}"/>
              </a:ext>
            </a:extLst>
          </p:cNvPr>
          <p:cNvSpPr>
            <a:spLocks noGrp="1" noRot="1" noMove="1" noResize="1" noEditPoints="1" noAdjustHandles="1" noChangeArrowheads="1" noChangeShapeType="1"/>
          </p:cNvSpPr>
          <p:nvPr>
            <p:ph type="pic" sz="quarter" idx="40" hasCustomPrompt="1"/>
          </p:nvPr>
        </p:nvSpPr>
        <p:spPr>
          <a:xfrm>
            <a:off x="9991378"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19" name="text placeholder_11">
            <a:extLst>
              <a:ext uri="{FF2B5EF4-FFF2-40B4-BE49-F238E27FC236}">
                <a16:creationId xmlns:a16="http://schemas.microsoft.com/office/drawing/2014/main" id="{20F9A8AF-6675-0952-2113-B889CFCCF52C}"/>
              </a:ext>
            </a:extLst>
          </p:cNvPr>
          <p:cNvSpPr>
            <a:spLocks noGrp="1" noRot="1" noMove="1" noResize="1" noEditPoints="1" noAdjustHandles="1" noChangeArrowheads="1" noChangeShapeType="1"/>
          </p:cNvSpPr>
          <p:nvPr>
            <p:ph type="body" sz="quarter" idx="47"/>
          </p:nvPr>
        </p:nvSpPr>
        <p:spPr>
          <a:xfrm>
            <a:off x="8090307" y="5314765"/>
            <a:ext cx="1721696" cy="810000"/>
          </a:xfrm>
        </p:spPr>
        <p:txBody>
          <a:bodyPr/>
          <a:lstStyle>
            <a:lvl1pPr>
              <a:defRPr sz="1000"/>
            </a:lvl1pPr>
            <a:lvl2pPr marL="270000" indent="-270000">
              <a:defRPr lang="en-US" sz="1000" kern="1200" dirty="0" smtClean="0">
                <a:solidFill>
                  <a:schemeClr val="tx2"/>
                </a:solidFill>
                <a:latin typeface="Trebuchet MS" panose="020B0603020202020204" pitchFamily="34" charset="0"/>
                <a:ea typeface="+mn-ea"/>
                <a:cs typeface="+mn-cs"/>
              </a:defRPr>
            </a:lvl2pPr>
            <a:lvl3pPr>
              <a:defRPr lang="en-US" sz="1000" kern="1200" dirty="0" smtClean="0">
                <a:solidFill>
                  <a:schemeClr val="tx2"/>
                </a:solidFill>
                <a:latin typeface="Trebuchet MS" panose="020B0603020202020204" pitchFamily="34" charset="0"/>
                <a:ea typeface="+mn-ea"/>
                <a:cs typeface="+mn-cs"/>
              </a:defRPr>
            </a:lvl3pPr>
            <a:lvl4pPr>
              <a:defRPr lang="en-US" sz="1000" kern="1200" dirty="0" smtClean="0">
                <a:solidFill>
                  <a:schemeClr val="tx2"/>
                </a:solidFill>
                <a:latin typeface="Trebuchet MS" panose="020B0603020202020204" pitchFamily="34" charset="0"/>
                <a:ea typeface="+mn-ea"/>
                <a:cs typeface="+mn-cs"/>
              </a:defRPr>
            </a:lvl4pPr>
            <a:lvl5pPr>
              <a:defRPr lang="en-US" sz="1000" b="0" kern="1200" dirty="0" smtClean="0">
                <a:solidFill>
                  <a:schemeClr val="tx2"/>
                </a:solidFill>
                <a:latin typeface="Trebuchet MS" panose="020B0603020202020204" pitchFamily="34" charset="0"/>
                <a:ea typeface="+mn-ea"/>
                <a:cs typeface="+mn-cs"/>
              </a:defRPr>
            </a:lvl5pPr>
            <a:lvl6pPr>
              <a:defRPr sz="1000"/>
            </a:lvl6pPr>
            <a:lvl7pPr>
              <a:defRPr sz="1000"/>
            </a:lvl7pPr>
            <a:lvl8pPr marL="270000" indent="-270000">
              <a:defRPr lang="en-US" sz="1000" kern="1200" dirty="0" smtClean="0">
                <a:solidFill>
                  <a:schemeClr val="tx1"/>
                </a:solidFill>
                <a:latin typeface="Trebuchet MS" panose="020B0603020202020204" pitchFamily="34" charset="0"/>
                <a:ea typeface="+mn-ea"/>
                <a:cs typeface="+mn-cs"/>
              </a:defRPr>
            </a:lvl8pPr>
            <a:lvl9pPr marL="408600" indent="-228600">
              <a:buAutoNum type="alphaLcPeriod"/>
              <a:defRPr lang="en-US" sz="1000" kern="1200" dirty="0" smtClean="0">
                <a:solidFill>
                  <a:schemeClr val="tx1"/>
                </a:solidFill>
                <a:latin typeface="Trebuchet MS" panose="020B0603020202020204" pitchFamily="34" charset="0"/>
                <a:ea typeface="+mn-ea"/>
                <a:cs typeface="+mn-cs"/>
              </a:defRPr>
            </a:lvl9pPr>
          </a:lstStyle>
          <a:p>
            <a:pPr lvl="0"/>
            <a:endParaRPr lang="en-US"/>
          </a:p>
        </p:txBody>
      </p:sp>
      <p:sp>
        <p:nvSpPr>
          <p:cNvPr id="39" name="picture placeholder_11">
            <a:extLst>
              <a:ext uri="{FF2B5EF4-FFF2-40B4-BE49-F238E27FC236}">
                <a16:creationId xmlns:a16="http://schemas.microsoft.com/office/drawing/2014/main" id="{75ADB961-D673-55B2-9A47-9DFB8D6D3F4C}"/>
              </a:ext>
            </a:extLst>
          </p:cNvPr>
          <p:cNvSpPr>
            <a:spLocks noGrp="1" noRot="1" noMove="1" noResize="1" noEditPoints="1" noAdjustHandles="1" noChangeArrowheads="1" noChangeShapeType="1"/>
          </p:cNvSpPr>
          <p:nvPr>
            <p:ph type="pic" sz="quarter" idx="38" hasCustomPrompt="1"/>
          </p:nvPr>
        </p:nvSpPr>
        <p:spPr>
          <a:xfrm>
            <a:off x="8090307"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2" name="text placeholder_10">
            <a:extLst>
              <a:ext uri="{FF2B5EF4-FFF2-40B4-BE49-F238E27FC236}">
                <a16:creationId xmlns:a16="http://schemas.microsoft.com/office/drawing/2014/main" id="{CB1FF0C5-3A35-BCF4-CE5C-7BC891808D6D}"/>
              </a:ext>
            </a:extLst>
          </p:cNvPr>
          <p:cNvSpPr>
            <a:spLocks noGrp="1" noRot="1" noMove="1" noResize="1" noEditPoints="1" noAdjustHandles="1" noChangeArrowheads="1" noChangeShapeType="1"/>
          </p:cNvSpPr>
          <p:nvPr>
            <p:ph type="body" sz="quarter" idx="44"/>
          </p:nvPr>
        </p:nvSpPr>
        <p:spPr>
          <a:xfrm>
            <a:off x="6189237" y="5314765"/>
            <a:ext cx="1721696" cy="810000"/>
          </a:xfrm>
        </p:spPr>
        <p:txBody>
          <a:bodyPr/>
          <a:lstStyle>
            <a:lvl1pPr>
              <a:defRPr sz="1000"/>
            </a:lvl1pPr>
            <a:lvl2pPr marL="270000" indent="-270000">
              <a:defRPr lang="en-US" sz="1000" kern="1200" dirty="0" smtClean="0">
                <a:solidFill>
                  <a:schemeClr val="tx2"/>
                </a:solidFill>
                <a:latin typeface="Trebuchet MS" panose="020B0603020202020204" pitchFamily="34" charset="0"/>
                <a:ea typeface="+mn-ea"/>
                <a:cs typeface="+mn-cs"/>
              </a:defRPr>
            </a:lvl2pPr>
            <a:lvl3pPr>
              <a:defRPr lang="en-US" sz="1000" kern="1200" dirty="0" smtClean="0">
                <a:solidFill>
                  <a:schemeClr val="tx2"/>
                </a:solidFill>
                <a:latin typeface="Trebuchet MS" panose="020B0603020202020204" pitchFamily="34" charset="0"/>
                <a:ea typeface="+mn-ea"/>
                <a:cs typeface="+mn-cs"/>
              </a:defRPr>
            </a:lvl3pPr>
            <a:lvl4pPr>
              <a:defRPr lang="en-US" sz="1000" kern="1200" dirty="0" smtClean="0">
                <a:solidFill>
                  <a:schemeClr val="tx2"/>
                </a:solidFill>
                <a:latin typeface="Trebuchet MS" panose="020B0603020202020204" pitchFamily="34" charset="0"/>
                <a:ea typeface="+mn-ea"/>
                <a:cs typeface="+mn-cs"/>
              </a:defRPr>
            </a:lvl4pPr>
            <a:lvl5pPr>
              <a:defRPr lang="en-US" sz="1000" b="0" kern="1200" dirty="0" smtClean="0">
                <a:solidFill>
                  <a:schemeClr val="tx2"/>
                </a:solidFill>
                <a:latin typeface="Trebuchet MS" panose="020B0603020202020204" pitchFamily="34" charset="0"/>
                <a:ea typeface="+mn-ea"/>
                <a:cs typeface="+mn-cs"/>
              </a:defRPr>
            </a:lvl5pPr>
            <a:lvl6pPr>
              <a:defRPr sz="1000"/>
            </a:lvl6pPr>
            <a:lvl7pPr>
              <a:defRPr sz="1000"/>
            </a:lvl7pPr>
            <a:lvl8pPr marL="270000" indent="-270000">
              <a:defRPr lang="en-US" sz="1000" kern="1200" dirty="0" smtClean="0">
                <a:solidFill>
                  <a:schemeClr val="tx1"/>
                </a:solidFill>
                <a:latin typeface="Trebuchet MS" panose="020B0603020202020204" pitchFamily="34" charset="0"/>
                <a:ea typeface="+mn-ea"/>
                <a:cs typeface="+mn-cs"/>
              </a:defRPr>
            </a:lvl8pPr>
            <a:lvl9pPr marL="408600" indent="-228600">
              <a:buAutoNum type="alphaLcPeriod"/>
              <a:defRPr lang="en-US" sz="1000" kern="1200" dirty="0" smtClean="0">
                <a:solidFill>
                  <a:schemeClr val="tx1"/>
                </a:solidFill>
                <a:latin typeface="Trebuchet MS" panose="020B0603020202020204" pitchFamily="34" charset="0"/>
                <a:ea typeface="+mn-ea"/>
                <a:cs typeface="+mn-cs"/>
              </a:defRPr>
            </a:lvl9pPr>
          </a:lstStyle>
          <a:p>
            <a:pPr lvl="0"/>
            <a:endParaRPr lang="en-US"/>
          </a:p>
        </p:txBody>
      </p:sp>
      <p:sp>
        <p:nvSpPr>
          <p:cNvPr id="36" name="picture placeholder_10">
            <a:extLst>
              <a:ext uri="{FF2B5EF4-FFF2-40B4-BE49-F238E27FC236}">
                <a16:creationId xmlns:a16="http://schemas.microsoft.com/office/drawing/2014/main" id="{81DBF623-2A82-0931-1952-25C63F03A19F}"/>
              </a:ext>
            </a:extLst>
          </p:cNvPr>
          <p:cNvSpPr>
            <a:spLocks noGrp="1" noRot="1" noMove="1" noResize="1" noEditPoints="1" noAdjustHandles="1" noChangeArrowheads="1" noChangeShapeType="1"/>
          </p:cNvSpPr>
          <p:nvPr>
            <p:ph type="pic" sz="quarter" idx="32" hasCustomPrompt="1"/>
          </p:nvPr>
        </p:nvSpPr>
        <p:spPr>
          <a:xfrm>
            <a:off x="6189237"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3" name="text placeholder_09">
            <a:extLst>
              <a:ext uri="{FF2B5EF4-FFF2-40B4-BE49-F238E27FC236}">
                <a16:creationId xmlns:a16="http://schemas.microsoft.com/office/drawing/2014/main" id="{32018A45-6D5D-F421-63B1-A77FE557E025}"/>
              </a:ext>
            </a:extLst>
          </p:cNvPr>
          <p:cNvSpPr>
            <a:spLocks noGrp="1" noRot="1" noMove="1" noResize="1" noEditPoints="1" noAdjustHandles="1" noChangeArrowheads="1" noChangeShapeType="1"/>
          </p:cNvSpPr>
          <p:nvPr>
            <p:ph type="body" sz="quarter" idx="43"/>
          </p:nvPr>
        </p:nvSpPr>
        <p:spPr>
          <a:xfrm>
            <a:off x="4288167" y="5314765"/>
            <a:ext cx="1721696" cy="810000"/>
          </a:xfrm>
        </p:spPr>
        <p:txBody>
          <a:bodyPr/>
          <a:lstStyle>
            <a:lvl1pPr>
              <a:defRPr sz="1000"/>
            </a:lvl1pPr>
            <a:lvl2pPr marL="270000" indent="-270000">
              <a:defRPr lang="en-US" sz="1000" kern="1200" dirty="0" smtClean="0">
                <a:solidFill>
                  <a:schemeClr val="tx2"/>
                </a:solidFill>
                <a:latin typeface="Trebuchet MS" panose="020B0603020202020204" pitchFamily="34" charset="0"/>
                <a:ea typeface="+mn-ea"/>
                <a:cs typeface="+mn-cs"/>
              </a:defRPr>
            </a:lvl2pPr>
            <a:lvl3pPr>
              <a:defRPr lang="en-US" sz="1000" kern="1200" dirty="0" smtClean="0">
                <a:solidFill>
                  <a:schemeClr val="tx2"/>
                </a:solidFill>
                <a:latin typeface="Trebuchet MS" panose="020B0603020202020204" pitchFamily="34" charset="0"/>
                <a:ea typeface="+mn-ea"/>
                <a:cs typeface="+mn-cs"/>
              </a:defRPr>
            </a:lvl3pPr>
            <a:lvl4pPr>
              <a:defRPr lang="en-US" sz="1000" kern="1200" dirty="0" smtClean="0">
                <a:solidFill>
                  <a:schemeClr val="tx2"/>
                </a:solidFill>
                <a:latin typeface="Trebuchet MS" panose="020B0603020202020204" pitchFamily="34" charset="0"/>
                <a:ea typeface="+mn-ea"/>
                <a:cs typeface="+mn-cs"/>
              </a:defRPr>
            </a:lvl4pPr>
            <a:lvl5pPr>
              <a:defRPr lang="en-US" sz="1000" b="0" kern="1200" dirty="0" smtClean="0">
                <a:solidFill>
                  <a:schemeClr val="tx2"/>
                </a:solidFill>
                <a:latin typeface="Trebuchet MS" panose="020B0603020202020204" pitchFamily="34" charset="0"/>
                <a:ea typeface="+mn-ea"/>
                <a:cs typeface="+mn-cs"/>
              </a:defRPr>
            </a:lvl5pPr>
            <a:lvl6pPr>
              <a:defRPr sz="1000"/>
            </a:lvl6pPr>
            <a:lvl7pPr>
              <a:defRPr sz="1000"/>
            </a:lvl7pPr>
            <a:lvl8pPr marL="270000" indent="-270000">
              <a:defRPr lang="en-US" sz="1000" kern="1200" dirty="0" smtClean="0">
                <a:solidFill>
                  <a:schemeClr val="tx1"/>
                </a:solidFill>
                <a:latin typeface="Trebuchet MS" panose="020B0603020202020204" pitchFamily="34" charset="0"/>
                <a:ea typeface="+mn-ea"/>
                <a:cs typeface="+mn-cs"/>
              </a:defRPr>
            </a:lvl8pPr>
            <a:lvl9pPr marL="408600" indent="-228600">
              <a:buAutoNum type="alphaLcPeriod"/>
              <a:defRPr lang="en-US" sz="1000" kern="1200" dirty="0" smtClean="0">
                <a:solidFill>
                  <a:schemeClr val="tx1"/>
                </a:solidFill>
                <a:latin typeface="Trebuchet MS" panose="020B0603020202020204" pitchFamily="34" charset="0"/>
                <a:ea typeface="+mn-ea"/>
                <a:cs typeface="+mn-cs"/>
              </a:defRPr>
            </a:lvl9pPr>
          </a:lstStyle>
          <a:p>
            <a:pPr lvl="0"/>
            <a:endParaRPr lang="en-US"/>
          </a:p>
        </p:txBody>
      </p:sp>
      <p:sp>
        <p:nvSpPr>
          <p:cNvPr id="35" name="picture placeholder_09">
            <a:extLst>
              <a:ext uri="{FF2B5EF4-FFF2-40B4-BE49-F238E27FC236}">
                <a16:creationId xmlns:a16="http://schemas.microsoft.com/office/drawing/2014/main" id="{0081C361-3C4E-3AD0-3A7C-F56F3B449B2C}"/>
              </a:ext>
            </a:extLst>
          </p:cNvPr>
          <p:cNvSpPr>
            <a:spLocks noGrp="1" noRot="1" noMove="1" noResize="1" noEditPoints="1" noAdjustHandles="1" noChangeArrowheads="1" noChangeShapeType="1"/>
          </p:cNvSpPr>
          <p:nvPr>
            <p:ph type="pic" sz="quarter" idx="30" hasCustomPrompt="1"/>
          </p:nvPr>
        </p:nvSpPr>
        <p:spPr>
          <a:xfrm>
            <a:off x="4288167"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9" name="text placeholder_08">
            <a:extLst>
              <a:ext uri="{FF2B5EF4-FFF2-40B4-BE49-F238E27FC236}">
                <a16:creationId xmlns:a16="http://schemas.microsoft.com/office/drawing/2014/main" id="{685C7082-1680-C728-4B86-73834EEB05AA}"/>
              </a:ext>
            </a:extLst>
          </p:cNvPr>
          <p:cNvSpPr>
            <a:spLocks noGrp="1" noRot="1" noMove="1" noResize="1" noEditPoints="1" noAdjustHandles="1" noChangeArrowheads="1" noChangeShapeType="1"/>
          </p:cNvSpPr>
          <p:nvPr>
            <p:ph type="body" sz="quarter" idx="41"/>
          </p:nvPr>
        </p:nvSpPr>
        <p:spPr>
          <a:xfrm>
            <a:off x="2387098" y="5314765"/>
            <a:ext cx="1721696" cy="810000"/>
          </a:xfrm>
        </p:spPr>
        <p:txBody>
          <a:bodyPr/>
          <a:lstStyle>
            <a:lvl1pPr>
              <a:defRPr sz="1000"/>
            </a:lvl1pPr>
            <a:lvl2pPr marL="270000" indent="-270000">
              <a:defRPr lang="en-US" sz="1000" kern="1200" dirty="0" smtClean="0">
                <a:solidFill>
                  <a:schemeClr val="tx2"/>
                </a:solidFill>
                <a:latin typeface="Trebuchet MS" panose="020B0603020202020204" pitchFamily="34" charset="0"/>
                <a:ea typeface="+mn-ea"/>
                <a:cs typeface="+mn-cs"/>
              </a:defRPr>
            </a:lvl2pPr>
            <a:lvl3pPr>
              <a:defRPr lang="en-US" sz="1000" kern="1200" dirty="0" smtClean="0">
                <a:solidFill>
                  <a:schemeClr val="tx2"/>
                </a:solidFill>
                <a:latin typeface="Trebuchet MS" panose="020B0603020202020204" pitchFamily="34" charset="0"/>
                <a:ea typeface="+mn-ea"/>
                <a:cs typeface="+mn-cs"/>
              </a:defRPr>
            </a:lvl3pPr>
            <a:lvl4pPr>
              <a:defRPr lang="en-US" sz="1000" kern="1200" dirty="0" smtClean="0">
                <a:solidFill>
                  <a:schemeClr val="tx2"/>
                </a:solidFill>
                <a:latin typeface="Trebuchet MS" panose="020B0603020202020204" pitchFamily="34" charset="0"/>
                <a:ea typeface="+mn-ea"/>
                <a:cs typeface="+mn-cs"/>
              </a:defRPr>
            </a:lvl4pPr>
            <a:lvl5pPr>
              <a:defRPr lang="en-US" sz="1000" b="0" kern="1200" dirty="0" smtClean="0">
                <a:solidFill>
                  <a:schemeClr val="tx2"/>
                </a:solidFill>
                <a:latin typeface="Trebuchet MS" panose="020B0603020202020204" pitchFamily="34" charset="0"/>
                <a:ea typeface="+mn-ea"/>
                <a:cs typeface="+mn-cs"/>
              </a:defRPr>
            </a:lvl5pPr>
            <a:lvl6pPr>
              <a:defRPr sz="1000"/>
            </a:lvl6pPr>
            <a:lvl7pPr>
              <a:defRPr sz="1000"/>
            </a:lvl7pPr>
            <a:lvl8pPr marL="270000" indent="-270000">
              <a:defRPr lang="en-US" sz="1000" kern="1200" dirty="0" smtClean="0">
                <a:solidFill>
                  <a:schemeClr val="tx1"/>
                </a:solidFill>
                <a:latin typeface="Trebuchet MS" panose="020B0603020202020204" pitchFamily="34" charset="0"/>
                <a:ea typeface="+mn-ea"/>
                <a:cs typeface="+mn-cs"/>
              </a:defRPr>
            </a:lvl8pPr>
            <a:lvl9pPr marL="408600" indent="-228600">
              <a:buAutoNum type="alphaLcPeriod"/>
              <a:defRPr lang="en-US" sz="1000" kern="1200" dirty="0" smtClean="0">
                <a:solidFill>
                  <a:schemeClr val="tx1"/>
                </a:solidFill>
                <a:latin typeface="Trebuchet MS" panose="020B0603020202020204" pitchFamily="34" charset="0"/>
                <a:ea typeface="+mn-ea"/>
                <a:cs typeface="+mn-cs"/>
              </a:defRPr>
            </a:lvl9pPr>
          </a:lstStyle>
          <a:p>
            <a:pPr lvl="0"/>
            <a:endParaRPr lang="en-US"/>
          </a:p>
        </p:txBody>
      </p:sp>
      <p:sp>
        <p:nvSpPr>
          <p:cNvPr id="34" name="picture placeholder_08">
            <a:extLst>
              <a:ext uri="{FF2B5EF4-FFF2-40B4-BE49-F238E27FC236}">
                <a16:creationId xmlns:a16="http://schemas.microsoft.com/office/drawing/2014/main" id="{5F63ABB8-FF8A-95ED-243B-321A1ED0C1D6}"/>
              </a:ext>
            </a:extLst>
          </p:cNvPr>
          <p:cNvSpPr>
            <a:spLocks noGrp="1" noRot="1" noMove="1" noResize="1" noEditPoints="1" noAdjustHandles="1" noChangeArrowheads="1" noChangeShapeType="1"/>
          </p:cNvSpPr>
          <p:nvPr>
            <p:ph type="pic" sz="quarter" idx="28" hasCustomPrompt="1"/>
          </p:nvPr>
        </p:nvSpPr>
        <p:spPr>
          <a:xfrm>
            <a:off x="2387098"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13" name="text placeholder_07">
            <a:extLst>
              <a:ext uri="{FF2B5EF4-FFF2-40B4-BE49-F238E27FC236}">
                <a16:creationId xmlns:a16="http://schemas.microsoft.com/office/drawing/2014/main" id="{6E3CD3D5-526C-41B3-D76A-7AFF7D5C0080}"/>
              </a:ext>
            </a:extLst>
          </p:cNvPr>
          <p:cNvSpPr>
            <a:spLocks noGrp="1" noRot="1" noMove="1" noResize="1" noEditPoints="1" noAdjustHandles="1" noChangeArrowheads="1" noChangeShapeType="1"/>
          </p:cNvSpPr>
          <p:nvPr>
            <p:ph type="body" sz="quarter" idx="45"/>
          </p:nvPr>
        </p:nvSpPr>
        <p:spPr>
          <a:xfrm>
            <a:off x="486028" y="5314765"/>
            <a:ext cx="1721696" cy="810000"/>
          </a:xfrm>
        </p:spPr>
        <p:txBody>
          <a:bodyPr/>
          <a:lstStyle>
            <a:lvl1pPr>
              <a:defRPr sz="1000"/>
            </a:lvl1pPr>
            <a:lvl2pPr marL="270000" indent="-270000">
              <a:defRPr lang="en-US" sz="1000" kern="1200" dirty="0" smtClean="0">
                <a:solidFill>
                  <a:schemeClr val="tx2"/>
                </a:solidFill>
                <a:latin typeface="Trebuchet MS" panose="020B0603020202020204" pitchFamily="34" charset="0"/>
                <a:ea typeface="+mn-ea"/>
                <a:cs typeface="+mn-cs"/>
              </a:defRPr>
            </a:lvl2pPr>
            <a:lvl3pPr>
              <a:defRPr lang="en-US" sz="1000" kern="1200" dirty="0" smtClean="0">
                <a:solidFill>
                  <a:schemeClr val="tx2"/>
                </a:solidFill>
                <a:latin typeface="Trebuchet MS" panose="020B0603020202020204" pitchFamily="34" charset="0"/>
                <a:ea typeface="+mn-ea"/>
                <a:cs typeface="+mn-cs"/>
              </a:defRPr>
            </a:lvl3pPr>
            <a:lvl4pPr>
              <a:defRPr lang="en-US" sz="1000" kern="1200" dirty="0" smtClean="0">
                <a:solidFill>
                  <a:schemeClr val="tx2"/>
                </a:solidFill>
                <a:latin typeface="Trebuchet MS" panose="020B0603020202020204" pitchFamily="34" charset="0"/>
                <a:ea typeface="+mn-ea"/>
                <a:cs typeface="+mn-cs"/>
              </a:defRPr>
            </a:lvl4pPr>
            <a:lvl5pPr>
              <a:defRPr lang="en-US" sz="1000" b="0" kern="1200" dirty="0" smtClean="0">
                <a:solidFill>
                  <a:schemeClr val="tx2"/>
                </a:solidFill>
                <a:latin typeface="Trebuchet MS" panose="020B0603020202020204" pitchFamily="34" charset="0"/>
                <a:ea typeface="+mn-ea"/>
                <a:cs typeface="+mn-cs"/>
              </a:defRPr>
            </a:lvl5pPr>
            <a:lvl6pPr>
              <a:defRPr sz="1000"/>
            </a:lvl6pPr>
            <a:lvl7pPr>
              <a:defRPr sz="1000"/>
            </a:lvl7pPr>
            <a:lvl8pPr marL="270000" indent="-270000">
              <a:defRPr lang="en-US" sz="1000" kern="1200" dirty="0" smtClean="0">
                <a:solidFill>
                  <a:schemeClr val="tx1"/>
                </a:solidFill>
                <a:latin typeface="Trebuchet MS" panose="020B0603020202020204" pitchFamily="34" charset="0"/>
                <a:ea typeface="+mn-ea"/>
                <a:cs typeface="+mn-cs"/>
              </a:defRPr>
            </a:lvl8pPr>
            <a:lvl9pPr marL="408600" indent="-228600">
              <a:buAutoNum type="alphaLcPeriod"/>
              <a:defRPr lang="en-US" sz="1000" kern="1200" dirty="0" smtClean="0">
                <a:solidFill>
                  <a:schemeClr val="tx1"/>
                </a:solidFill>
                <a:latin typeface="Trebuchet MS" panose="020B0603020202020204" pitchFamily="34" charset="0"/>
                <a:ea typeface="+mn-ea"/>
                <a:cs typeface="+mn-cs"/>
              </a:defRPr>
            </a:lvl9pPr>
          </a:lstStyle>
          <a:p>
            <a:pPr lvl="0"/>
            <a:endParaRPr lang="en-US"/>
          </a:p>
        </p:txBody>
      </p:sp>
      <p:sp>
        <p:nvSpPr>
          <p:cNvPr id="33" name="picture placeholder_07">
            <a:extLst>
              <a:ext uri="{FF2B5EF4-FFF2-40B4-BE49-F238E27FC236}">
                <a16:creationId xmlns:a16="http://schemas.microsoft.com/office/drawing/2014/main" id="{BE02CAEB-F318-C35F-31A4-B38CF36BEDC0}"/>
              </a:ext>
            </a:extLst>
          </p:cNvPr>
          <p:cNvSpPr>
            <a:spLocks noGrp="1" noRot="1" noMove="1" noResize="1" noEditPoints="1" noAdjustHandles="1" noChangeArrowheads="1" noChangeShapeType="1"/>
          </p:cNvSpPr>
          <p:nvPr>
            <p:ph type="pic" sz="quarter" idx="26" hasCustomPrompt="1"/>
          </p:nvPr>
        </p:nvSpPr>
        <p:spPr>
          <a:xfrm>
            <a:off x="486028" y="4100869"/>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12" name="text placeholder_06">
            <a:extLst>
              <a:ext uri="{FF2B5EF4-FFF2-40B4-BE49-F238E27FC236}">
                <a16:creationId xmlns:a16="http://schemas.microsoft.com/office/drawing/2014/main" id="{F5FC7872-E7C8-51B9-1B44-091155077DF0}"/>
              </a:ext>
            </a:extLst>
          </p:cNvPr>
          <p:cNvSpPr>
            <a:spLocks noGrp="1" noRot="1" noMove="1" noResize="1" noEditPoints="1" noAdjustHandles="1" noChangeArrowheads="1" noChangeShapeType="1"/>
          </p:cNvSpPr>
          <p:nvPr>
            <p:ph type="body" sz="quarter" idx="39"/>
          </p:nvPr>
        </p:nvSpPr>
        <p:spPr>
          <a:xfrm>
            <a:off x="9991378" y="2930831"/>
            <a:ext cx="1721696" cy="810000"/>
          </a:xfrm>
        </p:spPr>
        <p:txBody>
          <a:bodyPr/>
          <a:lstStyle>
            <a:lvl1pPr>
              <a:defRPr sz="1000"/>
            </a:lvl1pPr>
            <a:lvl2pPr marL="270000" indent="-270000">
              <a:defRPr lang="en-US" sz="1000" kern="1200" dirty="0" smtClean="0">
                <a:solidFill>
                  <a:schemeClr val="tx2"/>
                </a:solidFill>
                <a:latin typeface="Trebuchet MS" panose="020B0603020202020204" pitchFamily="34" charset="0"/>
                <a:ea typeface="+mn-ea"/>
                <a:cs typeface="+mn-cs"/>
              </a:defRPr>
            </a:lvl2pPr>
            <a:lvl3pPr>
              <a:defRPr lang="en-US" sz="1000" kern="1200" dirty="0" smtClean="0">
                <a:solidFill>
                  <a:schemeClr val="tx2"/>
                </a:solidFill>
                <a:latin typeface="Trebuchet MS" panose="020B0603020202020204" pitchFamily="34" charset="0"/>
                <a:ea typeface="+mn-ea"/>
                <a:cs typeface="+mn-cs"/>
              </a:defRPr>
            </a:lvl3pPr>
            <a:lvl4pPr>
              <a:defRPr lang="en-US" sz="1000" kern="1200" dirty="0" smtClean="0">
                <a:solidFill>
                  <a:schemeClr val="tx2"/>
                </a:solidFill>
                <a:latin typeface="Trebuchet MS" panose="020B0603020202020204" pitchFamily="34" charset="0"/>
                <a:ea typeface="+mn-ea"/>
                <a:cs typeface="+mn-cs"/>
              </a:defRPr>
            </a:lvl4pPr>
            <a:lvl5pPr>
              <a:defRPr lang="en-US" sz="1000" b="0" kern="1200" dirty="0" smtClean="0">
                <a:solidFill>
                  <a:schemeClr val="tx2"/>
                </a:solidFill>
                <a:latin typeface="Trebuchet MS" panose="020B0603020202020204" pitchFamily="34" charset="0"/>
                <a:ea typeface="+mn-ea"/>
                <a:cs typeface="+mn-cs"/>
              </a:defRPr>
            </a:lvl5pPr>
            <a:lvl6pPr>
              <a:defRPr sz="1000"/>
            </a:lvl6pPr>
            <a:lvl7pPr>
              <a:defRPr sz="1000"/>
            </a:lvl7pPr>
            <a:lvl8pPr marL="270000" indent="-270000">
              <a:defRPr lang="en-US" sz="1000" kern="1200" dirty="0" smtClean="0">
                <a:solidFill>
                  <a:schemeClr val="tx1"/>
                </a:solidFill>
                <a:latin typeface="Trebuchet MS" panose="020B0603020202020204" pitchFamily="34" charset="0"/>
                <a:ea typeface="+mn-ea"/>
                <a:cs typeface="+mn-cs"/>
              </a:defRPr>
            </a:lvl8pPr>
            <a:lvl9pPr marL="408600" indent="-228600">
              <a:buAutoNum type="alphaLcPeriod"/>
              <a:defRPr lang="en-US" sz="1000" kern="1200" dirty="0" smtClean="0">
                <a:solidFill>
                  <a:schemeClr val="tx1"/>
                </a:solidFill>
                <a:latin typeface="Trebuchet MS" panose="020B0603020202020204" pitchFamily="34" charset="0"/>
                <a:ea typeface="+mn-ea"/>
                <a:cs typeface="+mn-cs"/>
              </a:defRPr>
            </a:lvl9pPr>
          </a:lstStyle>
          <a:p>
            <a:pPr lvl="0"/>
            <a:endParaRPr lang="en-US"/>
          </a:p>
        </p:txBody>
      </p:sp>
      <p:sp>
        <p:nvSpPr>
          <p:cNvPr id="38" name="picture placeholder_06">
            <a:extLst>
              <a:ext uri="{FF2B5EF4-FFF2-40B4-BE49-F238E27FC236}">
                <a16:creationId xmlns:a16="http://schemas.microsoft.com/office/drawing/2014/main" id="{7AF92443-A117-9161-A597-261924098A50}"/>
              </a:ext>
            </a:extLst>
          </p:cNvPr>
          <p:cNvSpPr>
            <a:spLocks noGrp="1" noRot="1" noMove="1" noResize="1" noEditPoints="1" noAdjustHandles="1" noChangeArrowheads="1" noChangeShapeType="1"/>
          </p:cNvSpPr>
          <p:nvPr>
            <p:ph type="pic" sz="quarter" idx="36" hasCustomPrompt="1"/>
          </p:nvPr>
        </p:nvSpPr>
        <p:spPr>
          <a:xfrm>
            <a:off x="9991378"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14" name="text placeholder_05">
            <a:extLst>
              <a:ext uri="{FF2B5EF4-FFF2-40B4-BE49-F238E27FC236}">
                <a16:creationId xmlns:a16="http://schemas.microsoft.com/office/drawing/2014/main" id="{49BB371E-9344-CDC6-0CE1-A2B0C9C661CD}"/>
              </a:ext>
            </a:extLst>
          </p:cNvPr>
          <p:cNvSpPr>
            <a:spLocks noGrp="1" noRot="1" noMove="1" noResize="1" noEditPoints="1" noAdjustHandles="1" noChangeArrowheads="1" noChangeShapeType="1"/>
          </p:cNvSpPr>
          <p:nvPr>
            <p:ph type="body" sz="quarter" idx="37"/>
          </p:nvPr>
        </p:nvSpPr>
        <p:spPr>
          <a:xfrm>
            <a:off x="8090307" y="2930831"/>
            <a:ext cx="1721696" cy="810000"/>
          </a:xfrm>
        </p:spPr>
        <p:txBody>
          <a:bodyPr/>
          <a:lstStyle>
            <a:lvl1pPr>
              <a:defRPr sz="1000"/>
            </a:lvl1pPr>
            <a:lvl2pPr marL="270000" indent="-270000">
              <a:defRPr lang="en-US" sz="1000" kern="1200" dirty="0" smtClean="0">
                <a:solidFill>
                  <a:schemeClr val="tx2"/>
                </a:solidFill>
                <a:latin typeface="Trebuchet MS" panose="020B0603020202020204" pitchFamily="34" charset="0"/>
                <a:ea typeface="+mn-ea"/>
                <a:cs typeface="+mn-cs"/>
              </a:defRPr>
            </a:lvl2pPr>
            <a:lvl3pPr>
              <a:defRPr lang="en-US" sz="1000" kern="1200" dirty="0" smtClean="0">
                <a:solidFill>
                  <a:schemeClr val="tx2"/>
                </a:solidFill>
                <a:latin typeface="Trebuchet MS" panose="020B0603020202020204" pitchFamily="34" charset="0"/>
                <a:ea typeface="+mn-ea"/>
                <a:cs typeface="+mn-cs"/>
              </a:defRPr>
            </a:lvl3pPr>
            <a:lvl4pPr>
              <a:defRPr lang="en-US" sz="1000" kern="1200" dirty="0" smtClean="0">
                <a:solidFill>
                  <a:schemeClr val="tx2"/>
                </a:solidFill>
                <a:latin typeface="Trebuchet MS" panose="020B0603020202020204" pitchFamily="34" charset="0"/>
                <a:ea typeface="+mn-ea"/>
                <a:cs typeface="+mn-cs"/>
              </a:defRPr>
            </a:lvl4pPr>
            <a:lvl5pPr>
              <a:defRPr lang="en-US" sz="1000" b="0" kern="1200" dirty="0" smtClean="0">
                <a:solidFill>
                  <a:schemeClr val="tx2"/>
                </a:solidFill>
                <a:latin typeface="Trebuchet MS" panose="020B0603020202020204" pitchFamily="34" charset="0"/>
                <a:ea typeface="+mn-ea"/>
                <a:cs typeface="+mn-cs"/>
              </a:defRPr>
            </a:lvl5pPr>
            <a:lvl6pPr>
              <a:defRPr sz="1000"/>
            </a:lvl6pPr>
            <a:lvl7pPr>
              <a:defRPr sz="1000"/>
            </a:lvl7pPr>
            <a:lvl8pPr marL="270000" indent="-270000">
              <a:defRPr lang="en-US" sz="1000" kern="1200" dirty="0" smtClean="0">
                <a:solidFill>
                  <a:schemeClr val="tx1"/>
                </a:solidFill>
                <a:latin typeface="Trebuchet MS" panose="020B0603020202020204" pitchFamily="34" charset="0"/>
                <a:ea typeface="+mn-ea"/>
                <a:cs typeface="+mn-cs"/>
              </a:defRPr>
            </a:lvl8pPr>
            <a:lvl9pPr marL="408600" indent="-228600">
              <a:buAutoNum type="alphaLcPeriod"/>
              <a:defRPr lang="en-US" sz="1000" kern="1200" dirty="0" smtClean="0">
                <a:solidFill>
                  <a:schemeClr val="tx1"/>
                </a:solidFill>
                <a:latin typeface="Trebuchet MS" panose="020B0603020202020204" pitchFamily="34" charset="0"/>
                <a:ea typeface="+mn-ea"/>
                <a:cs typeface="+mn-cs"/>
              </a:defRPr>
            </a:lvl9pPr>
          </a:lstStyle>
          <a:p>
            <a:pPr lvl="0"/>
            <a:endParaRPr lang="en-US"/>
          </a:p>
        </p:txBody>
      </p:sp>
      <p:sp>
        <p:nvSpPr>
          <p:cNvPr id="37" name="picture placeholder_05">
            <a:extLst>
              <a:ext uri="{FF2B5EF4-FFF2-40B4-BE49-F238E27FC236}">
                <a16:creationId xmlns:a16="http://schemas.microsoft.com/office/drawing/2014/main" id="{431030AD-78F0-6601-7487-95276A878ECD}"/>
              </a:ext>
            </a:extLst>
          </p:cNvPr>
          <p:cNvSpPr>
            <a:spLocks noGrp="1" noRot="1" noMove="1" noResize="1" noEditPoints="1" noAdjustHandles="1" noChangeArrowheads="1" noChangeShapeType="1"/>
          </p:cNvSpPr>
          <p:nvPr>
            <p:ph type="pic" sz="quarter" idx="34" hasCustomPrompt="1"/>
          </p:nvPr>
        </p:nvSpPr>
        <p:spPr>
          <a:xfrm>
            <a:off x="8090307"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15" name="text placeholder_04">
            <a:extLst>
              <a:ext uri="{FF2B5EF4-FFF2-40B4-BE49-F238E27FC236}">
                <a16:creationId xmlns:a16="http://schemas.microsoft.com/office/drawing/2014/main" id="{A4F7BFE3-D172-55F7-3238-59205CD84CF5}"/>
              </a:ext>
            </a:extLst>
          </p:cNvPr>
          <p:cNvSpPr>
            <a:spLocks noGrp="1" noRot="1" noMove="1" noResize="1" noEditPoints="1" noAdjustHandles="1" noChangeArrowheads="1" noChangeShapeType="1"/>
          </p:cNvSpPr>
          <p:nvPr>
            <p:ph type="body" sz="quarter" idx="42"/>
          </p:nvPr>
        </p:nvSpPr>
        <p:spPr>
          <a:xfrm>
            <a:off x="6189237" y="2930831"/>
            <a:ext cx="1721696" cy="810000"/>
          </a:xfrm>
        </p:spPr>
        <p:txBody>
          <a:bodyPr/>
          <a:lstStyle>
            <a:lvl1pPr>
              <a:defRPr sz="1000"/>
            </a:lvl1pPr>
            <a:lvl2pPr marL="270000" indent="-270000">
              <a:defRPr lang="en-US" sz="1000" kern="1200" dirty="0" smtClean="0">
                <a:solidFill>
                  <a:schemeClr val="tx2"/>
                </a:solidFill>
                <a:latin typeface="Trebuchet MS" panose="020B0603020202020204" pitchFamily="34" charset="0"/>
                <a:ea typeface="+mn-ea"/>
                <a:cs typeface="+mn-cs"/>
              </a:defRPr>
            </a:lvl2pPr>
            <a:lvl3pPr>
              <a:defRPr lang="en-US" sz="1000" kern="1200" dirty="0" smtClean="0">
                <a:solidFill>
                  <a:schemeClr val="tx2"/>
                </a:solidFill>
                <a:latin typeface="Trebuchet MS" panose="020B0603020202020204" pitchFamily="34" charset="0"/>
                <a:ea typeface="+mn-ea"/>
                <a:cs typeface="+mn-cs"/>
              </a:defRPr>
            </a:lvl3pPr>
            <a:lvl4pPr>
              <a:defRPr lang="en-US" sz="1000" kern="1200" dirty="0" smtClean="0">
                <a:solidFill>
                  <a:schemeClr val="tx2"/>
                </a:solidFill>
                <a:latin typeface="Trebuchet MS" panose="020B0603020202020204" pitchFamily="34" charset="0"/>
                <a:ea typeface="+mn-ea"/>
                <a:cs typeface="+mn-cs"/>
              </a:defRPr>
            </a:lvl4pPr>
            <a:lvl5pPr>
              <a:defRPr lang="en-US" sz="1000" b="0" kern="1200" dirty="0" smtClean="0">
                <a:solidFill>
                  <a:schemeClr val="tx2"/>
                </a:solidFill>
                <a:latin typeface="Trebuchet MS" panose="020B0603020202020204" pitchFamily="34" charset="0"/>
                <a:ea typeface="+mn-ea"/>
                <a:cs typeface="+mn-cs"/>
              </a:defRPr>
            </a:lvl5pPr>
            <a:lvl6pPr>
              <a:defRPr sz="1000"/>
            </a:lvl6pPr>
            <a:lvl7pPr>
              <a:defRPr sz="1000"/>
            </a:lvl7pPr>
            <a:lvl8pPr marL="270000" indent="-270000">
              <a:defRPr lang="en-US" sz="1000" kern="1200" dirty="0" smtClean="0">
                <a:solidFill>
                  <a:schemeClr val="tx1"/>
                </a:solidFill>
                <a:latin typeface="Trebuchet MS" panose="020B0603020202020204" pitchFamily="34" charset="0"/>
                <a:ea typeface="+mn-ea"/>
                <a:cs typeface="+mn-cs"/>
              </a:defRPr>
            </a:lvl8pPr>
            <a:lvl9pPr marL="408600" indent="-228600">
              <a:buAutoNum type="alphaLcPeriod"/>
              <a:defRPr lang="en-US" sz="1000" kern="1200" dirty="0" smtClean="0">
                <a:solidFill>
                  <a:schemeClr val="tx1"/>
                </a:solidFill>
                <a:latin typeface="Trebuchet MS" panose="020B0603020202020204" pitchFamily="34" charset="0"/>
                <a:ea typeface="+mn-ea"/>
                <a:cs typeface="+mn-cs"/>
              </a:defRPr>
            </a:lvl9pPr>
          </a:lstStyle>
          <a:p>
            <a:pPr lvl="0"/>
            <a:endParaRPr lang="en-US"/>
          </a:p>
        </p:txBody>
      </p:sp>
      <p:sp>
        <p:nvSpPr>
          <p:cNvPr id="31" name="picture placeholder_04">
            <a:extLst>
              <a:ext uri="{FF2B5EF4-FFF2-40B4-BE49-F238E27FC236}">
                <a16:creationId xmlns:a16="http://schemas.microsoft.com/office/drawing/2014/main" id="{EAC73E79-C0E7-E829-7875-476A1888976E}"/>
              </a:ext>
            </a:extLst>
          </p:cNvPr>
          <p:cNvSpPr>
            <a:spLocks noGrp="1" noRot="1" noMove="1" noResize="1" noEditPoints="1" noAdjustHandles="1" noChangeArrowheads="1" noChangeShapeType="1"/>
          </p:cNvSpPr>
          <p:nvPr>
            <p:ph type="pic" sz="quarter" idx="24" hasCustomPrompt="1"/>
          </p:nvPr>
        </p:nvSpPr>
        <p:spPr>
          <a:xfrm>
            <a:off x="6189237"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16" name="text placeholder_03">
            <a:extLst>
              <a:ext uri="{FF2B5EF4-FFF2-40B4-BE49-F238E27FC236}">
                <a16:creationId xmlns:a16="http://schemas.microsoft.com/office/drawing/2014/main" id="{C80F06D4-654A-8121-999D-F8833475C6AC}"/>
              </a:ext>
            </a:extLst>
          </p:cNvPr>
          <p:cNvSpPr>
            <a:spLocks noGrp="1" noRot="1" noMove="1" noResize="1" noEditPoints="1" noAdjustHandles="1" noChangeArrowheads="1" noChangeShapeType="1"/>
          </p:cNvSpPr>
          <p:nvPr>
            <p:ph type="body" sz="quarter" idx="35"/>
          </p:nvPr>
        </p:nvSpPr>
        <p:spPr>
          <a:xfrm>
            <a:off x="4288167" y="2930831"/>
            <a:ext cx="1721696" cy="810000"/>
          </a:xfrm>
        </p:spPr>
        <p:txBody>
          <a:bodyPr/>
          <a:lstStyle>
            <a:lvl1pPr>
              <a:defRPr sz="1000"/>
            </a:lvl1pPr>
            <a:lvl2pPr marL="270000" indent="-270000">
              <a:defRPr lang="en-US" sz="1000" kern="1200" dirty="0" smtClean="0">
                <a:solidFill>
                  <a:schemeClr val="tx2"/>
                </a:solidFill>
                <a:latin typeface="Trebuchet MS" panose="020B0603020202020204" pitchFamily="34" charset="0"/>
                <a:ea typeface="+mn-ea"/>
                <a:cs typeface="+mn-cs"/>
              </a:defRPr>
            </a:lvl2pPr>
            <a:lvl3pPr>
              <a:defRPr lang="en-US" sz="1000" kern="1200" dirty="0" smtClean="0">
                <a:solidFill>
                  <a:schemeClr val="tx2"/>
                </a:solidFill>
                <a:latin typeface="Trebuchet MS" panose="020B0603020202020204" pitchFamily="34" charset="0"/>
                <a:ea typeface="+mn-ea"/>
                <a:cs typeface="+mn-cs"/>
              </a:defRPr>
            </a:lvl3pPr>
            <a:lvl4pPr>
              <a:defRPr lang="en-US" sz="1000" kern="1200" dirty="0" smtClean="0">
                <a:solidFill>
                  <a:schemeClr val="tx2"/>
                </a:solidFill>
                <a:latin typeface="Trebuchet MS" panose="020B0603020202020204" pitchFamily="34" charset="0"/>
                <a:ea typeface="+mn-ea"/>
                <a:cs typeface="+mn-cs"/>
              </a:defRPr>
            </a:lvl4pPr>
            <a:lvl5pPr>
              <a:defRPr lang="en-US" sz="1000" b="0" kern="1200" dirty="0" smtClean="0">
                <a:solidFill>
                  <a:schemeClr val="tx2"/>
                </a:solidFill>
                <a:latin typeface="Trebuchet MS" panose="020B0603020202020204" pitchFamily="34" charset="0"/>
                <a:ea typeface="+mn-ea"/>
                <a:cs typeface="+mn-cs"/>
              </a:defRPr>
            </a:lvl5pPr>
            <a:lvl6pPr>
              <a:defRPr sz="1000"/>
            </a:lvl6pPr>
            <a:lvl7pPr>
              <a:defRPr sz="1000"/>
            </a:lvl7pPr>
            <a:lvl8pPr marL="270000" indent="-270000">
              <a:defRPr lang="en-US" sz="1000" kern="1200" dirty="0" smtClean="0">
                <a:solidFill>
                  <a:schemeClr val="tx1"/>
                </a:solidFill>
                <a:latin typeface="Trebuchet MS" panose="020B0603020202020204" pitchFamily="34" charset="0"/>
                <a:ea typeface="+mn-ea"/>
                <a:cs typeface="+mn-cs"/>
              </a:defRPr>
            </a:lvl8pPr>
            <a:lvl9pPr marL="408600" indent="-228600">
              <a:buAutoNum type="alphaLcPeriod"/>
              <a:defRPr lang="en-US" sz="1000" kern="1200" dirty="0" smtClean="0">
                <a:solidFill>
                  <a:schemeClr val="tx1"/>
                </a:solidFill>
                <a:latin typeface="Trebuchet MS" panose="020B0603020202020204" pitchFamily="34" charset="0"/>
                <a:ea typeface="+mn-ea"/>
                <a:cs typeface="+mn-cs"/>
              </a:defRPr>
            </a:lvl9pPr>
          </a:lstStyle>
          <a:p>
            <a:pPr lvl="0"/>
            <a:endParaRPr lang="en-US"/>
          </a:p>
        </p:txBody>
      </p:sp>
      <p:sp>
        <p:nvSpPr>
          <p:cNvPr id="30" name="picture placeholder_03">
            <a:extLst>
              <a:ext uri="{FF2B5EF4-FFF2-40B4-BE49-F238E27FC236}">
                <a16:creationId xmlns:a16="http://schemas.microsoft.com/office/drawing/2014/main" id="{B4475513-200C-A698-7BAA-09C76CAB7244}"/>
              </a:ext>
            </a:extLst>
          </p:cNvPr>
          <p:cNvSpPr>
            <a:spLocks noGrp="1" noRot="1" noMove="1" noResize="1" noEditPoints="1" noAdjustHandles="1" noChangeArrowheads="1" noChangeShapeType="1"/>
          </p:cNvSpPr>
          <p:nvPr>
            <p:ph type="pic" sz="quarter" idx="22" hasCustomPrompt="1"/>
          </p:nvPr>
        </p:nvSpPr>
        <p:spPr>
          <a:xfrm>
            <a:off x="4288167"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17" name="text placeholder_02">
            <a:extLst>
              <a:ext uri="{FF2B5EF4-FFF2-40B4-BE49-F238E27FC236}">
                <a16:creationId xmlns:a16="http://schemas.microsoft.com/office/drawing/2014/main" id="{B96CF8FB-A6CB-6468-3EE1-0C4759171AE6}"/>
              </a:ext>
            </a:extLst>
          </p:cNvPr>
          <p:cNvSpPr>
            <a:spLocks noGrp="1" noRot="1" noMove="1" noResize="1" noEditPoints="1" noAdjustHandles="1" noChangeArrowheads="1" noChangeShapeType="1"/>
          </p:cNvSpPr>
          <p:nvPr>
            <p:ph type="body" sz="quarter" idx="46"/>
          </p:nvPr>
        </p:nvSpPr>
        <p:spPr>
          <a:xfrm>
            <a:off x="2387098" y="2930831"/>
            <a:ext cx="1721696" cy="810000"/>
          </a:xfrm>
        </p:spPr>
        <p:txBody>
          <a:bodyPr/>
          <a:lstStyle>
            <a:lvl1pPr>
              <a:defRPr sz="1000"/>
            </a:lvl1pPr>
            <a:lvl2pPr marL="270000" indent="-270000">
              <a:defRPr lang="en-US" sz="1000" kern="1200" dirty="0" smtClean="0">
                <a:solidFill>
                  <a:schemeClr val="tx2"/>
                </a:solidFill>
                <a:latin typeface="Trebuchet MS" panose="020B0603020202020204" pitchFamily="34" charset="0"/>
                <a:ea typeface="+mn-ea"/>
                <a:cs typeface="+mn-cs"/>
              </a:defRPr>
            </a:lvl2pPr>
            <a:lvl3pPr>
              <a:defRPr lang="en-US" sz="1000" kern="1200" dirty="0" smtClean="0">
                <a:solidFill>
                  <a:schemeClr val="tx2"/>
                </a:solidFill>
                <a:latin typeface="Trebuchet MS" panose="020B0603020202020204" pitchFamily="34" charset="0"/>
                <a:ea typeface="+mn-ea"/>
                <a:cs typeface="+mn-cs"/>
              </a:defRPr>
            </a:lvl3pPr>
            <a:lvl4pPr>
              <a:defRPr lang="en-US" sz="1000" kern="1200" dirty="0" smtClean="0">
                <a:solidFill>
                  <a:schemeClr val="tx2"/>
                </a:solidFill>
                <a:latin typeface="Trebuchet MS" panose="020B0603020202020204" pitchFamily="34" charset="0"/>
                <a:ea typeface="+mn-ea"/>
                <a:cs typeface="+mn-cs"/>
              </a:defRPr>
            </a:lvl4pPr>
            <a:lvl5pPr>
              <a:defRPr lang="en-US" sz="1000" b="0" kern="1200" dirty="0">
                <a:solidFill>
                  <a:schemeClr val="tx2"/>
                </a:solidFill>
                <a:latin typeface="Trebuchet MS" panose="020B0603020202020204" pitchFamily="34" charset="0"/>
                <a:ea typeface="+mn-ea"/>
                <a:cs typeface="+mn-cs"/>
              </a:defRPr>
            </a:lvl5pPr>
            <a:lvl6pPr>
              <a:defRPr sz="1000"/>
            </a:lvl6pPr>
            <a:lvl7pPr>
              <a:defRPr sz="1000"/>
            </a:lvl7pPr>
            <a:lvl8pPr marL="270000" indent="-270000">
              <a:defRPr lang="en-US" sz="1000" kern="1200" dirty="0" smtClean="0">
                <a:solidFill>
                  <a:schemeClr val="tx1"/>
                </a:solidFill>
                <a:latin typeface="Trebuchet MS" panose="020B0603020202020204" pitchFamily="34" charset="0"/>
                <a:ea typeface="+mn-ea"/>
                <a:cs typeface="+mn-cs"/>
              </a:defRPr>
            </a:lvl8pPr>
            <a:lvl9pPr marL="408600" indent="-228600">
              <a:buAutoNum type="alphaLcPeriod"/>
              <a:defRPr lang="en-US" sz="1000" kern="1200" dirty="0" smtClean="0">
                <a:solidFill>
                  <a:schemeClr val="tx1"/>
                </a:solidFill>
                <a:latin typeface="Trebuchet MS" panose="020B0603020202020204" pitchFamily="34" charset="0"/>
                <a:ea typeface="+mn-ea"/>
                <a:cs typeface="+mn-cs"/>
              </a:defRPr>
            </a:lvl9pPr>
          </a:lstStyle>
          <a:p>
            <a:pPr lvl="0"/>
            <a:endParaRPr lang="en-US"/>
          </a:p>
        </p:txBody>
      </p:sp>
      <p:sp>
        <p:nvSpPr>
          <p:cNvPr id="29" name="picture placeholder_02">
            <a:extLst>
              <a:ext uri="{FF2B5EF4-FFF2-40B4-BE49-F238E27FC236}">
                <a16:creationId xmlns:a16="http://schemas.microsoft.com/office/drawing/2014/main" id="{32946685-1DAD-FC0E-CF79-150B81D4EA65}"/>
              </a:ext>
            </a:extLst>
          </p:cNvPr>
          <p:cNvSpPr>
            <a:spLocks noGrp="1" noRot="1" noMove="1" noResize="1" noEditPoints="1" noAdjustHandles="1" noChangeArrowheads="1" noChangeShapeType="1"/>
          </p:cNvSpPr>
          <p:nvPr>
            <p:ph type="pic" sz="quarter" idx="20" hasCustomPrompt="1"/>
          </p:nvPr>
        </p:nvSpPr>
        <p:spPr>
          <a:xfrm>
            <a:off x="2387098"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18" name="text placeholder_01">
            <a:extLst>
              <a:ext uri="{FF2B5EF4-FFF2-40B4-BE49-F238E27FC236}">
                <a16:creationId xmlns:a16="http://schemas.microsoft.com/office/drawing/2014/main" id="{93976201-B038-A6E7-78F5-FF7FED843736}"/>
              </a:ext>
            </a:extLst>
          </p:cNvPr>
          <p:cNvSpPr>
            <a:spLocks noGrp="1" noRot="1" noMove="1" noResize="1" noEditPoints="1" noAdjustHandles="1" noChangeArrowheads="1" noChangeShapeType="1"/>
          </p:cNvSpPr>
          <p:nvPr>
            <p:ph type="body" sz="quarter" idx="13"/>
          </p:nvPr>
        </p:nvSpPr>
        <p:spPr>
          <a:xfrm>
            <a:off x="486028" y="2930831"/>
            <a:ext cx="1721696" cy="810000"/>
          </a:xfrm>
        </p:spPr>
        <p:txBody>
          <a:bodyPr/>
          <a:lstStyle>
            <a:lvl1pPr>
              <a:defRPr sz="1000"/>
            </a:lvl1pPr>
            <a:lvl2pPr marL="180000" indent="-180000">
              <a:defRPr sz="1000"/>
            </a:lvl2pPr>
            <a:lvl3pPr marL="360000" indent="-180000">
              <a:defRPr sz="1000"/>
            </a:lvl3pPr>
            <a:lvl4pPr marL="540000" indent="-180000">
              <a:defRPr sz="1000"/>
            </a:lvl4pPr>
            <a:lvl5pPr marL="720000" indent="-180000">
              <a:defRPr sz="1000"/>
            </a:lvl5pPr>
            <a:lvl6pPr>
              <a:defRPr sz="1000"/>
            </a:lvl6pPr>
            <a:lvl7pPr>
              <a:defRPr sz="1000"/>
            </a:lvl7pPr>
            <a:lvl8pPr marL="180000" indent="-180000">
              <a:defRPr sz="1000"/>
            </a:lvl8pPr>
            <a:lvl9pPr marL="360000" indent="-180000">
              <a:defRPr sz="1000"/>
            </a:lvl9pPr>
          </a:lstStyle>
          <a:p>
            <a:pPr lvl="0"/>
            <a:endParaRPr lang="en-US"/>
          </a:p>
        </p:txBody>
      </p:sp>
      <p:sp>
        <p:nvSpPr>
          <p:cNvPr id="8" name="picture placeholder_01">
            <a:extLst>
              <a:ext uri="{FF2B5EF4-FFF2-40B4-BE49-F238E27FC236}">
                <a16:creationId xmlns:a16="http://schemas.microsoft.com/office/drawing/2014/main" id="{02F80163-0577-E7FA-2DA1-C2F60DE5230C}"/>
              </a:ext>
            </a:extLst>
          </p:cNvPr>
          <p:cNvSpPr>
            <a:spLocks noGrp="1" noRot="1" noMove="1" noResize="1" noEditPoints="1" noAdjustHandles="1" noChangeArrowheads="1" noChangeShapeType="1"/>
          </p:cNvSpPr>
          <p:nvPr>
            <p:ph type="pic" sz="quarter" idx="19" hasCustomPrompt="1"/>
          </p:nvPr>
        </p:nvSpPr>
        <p:spPr>
          <a:xfrm>
            <a:off x="486028" y="1714500"/>
            <a:ext cx="1037340" cy="1036800"/>
          </a:xfrm>
          <a:prstGeom prst="rect">
            <a:avLst/>
          </a:prstGeom>
          <a:solidFill>
            <a:srgbClr val="F2F2F2"/>
          </a:solidFill>
        </p:spPr>
        <p:txBody>
          <a:bodyPr anchor="ctr" anchorCtr="0"/>
          <a:lstStyle>
            <a:lvl1pPr algn="ctr">
              <a:defRPr sz="800">
                <a:solidFill>
                  <a:srgbClr val="ADADAD"/>
                </a:solidFill>
              </a:defRPr>
            </a:lvl1pPr>
          </a:lstStyle>
          <a:p>
            <a:r>
              <a:rPr lang="en-US"/>
              <a:t>CLICK ICON</a:t>
            </a:r>
            <a:br>
              <a:rPr lang="en-US"/>
            </a:br>
            <a:r>
              <a:rPr lang="en-US"/>
              <a:t>TO ADD PICTURE</a:t>
            </a:r>
            <a:endParaRPr lang="en-GB"/>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3857567981"/>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redentials 3x + text">
    <p:spTree>
      <p:nvGrpSpPr>
        <p:cNvPr id="1" name=""/>
        <p:cNvGrpSpPr/>
        <p:nvPr/>
      </p:nvGrpSpPr>
      <p:grpSpPr>
        <a:xfrm>
          <a:off x="0" y="0"/>
          <a:ext cx="0" cy="0"/>
          <a:chOff x="0" y="0"/>
          <a:chExt cx="0" cy="0"/>
        </a:xfrm>
      </p:grpSpPr>
      <p:sp>
        <p:nvSpPr>
          <p:cNvPr id="2" name="page # placeholder">
            <a:extLst>
              <a:ext uri="{FF2B5EF4-FFF2-40B4-BE49-F238E27FC236}">
                <a16:creationId xmlns:a16="http://schemas.microsoft.com/office/drawing/2014/main" id="{9EC8B183-3CE3-F64B-9252-027D9B4DA09B}"/>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20" name="background">
            <a:extLst>
              <a:ext uri="{FF2B5EF4-FFF2-40B4-BE49-F238E27FC236}">
                <a16:creationId xmlns:a16="http://schemas.microsoft.com/office/drawing/2014/main" id="{3D318BA4-16C5-B219-0360-49AA6AAA97F3}"/>
              </a:ext>
            </a:extLst>
          </p:cNvPr>
          <p:cNvSpPr>
            <a:spLocks noGrp="1" noRot="1" noMove="1" noResize="1" noEditPoints="1" noAdjustHandles="1" noChangeArrowheads="1" noChangeShapeType="1"/>
          </p:cNvSpPr>
          <p:nvPr userDrawn="1"/>
        </p:nvSpPr>
        <p:spPr>
          <a:xfrm>
            <a:off x="8210061" y="1712913"/>
            <a:ext cx="3499409" cy="44164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2" name="background placeholder_03">
            <a:extLst>
              <a:ext uri="{FF2B5EF4-FFF2-40B4-BE49-F238E27FC236}">
                <a16:creationId xmlns:a16="http://schemas.microsoft.com/office/drawing/2014/main" id="{F9734649-30B3-400D-ED0F-21078324CF9F}"/>
              </a:ext>
            </a:extLst>
          </p:cNvPr>
          <p:cNvSpPr>
            <a:spLocks noGrp="1" noRot="1" noMove="1" noResize="1" noEditPoints="1" noAdjustHandles="1" noChangeArrowheads="1" noChangeShapeType="1"/>
          </p:cNvSpPr>
          <p:nvPr>
            <p:ph type="body" sz="quarter" idx="41"/>
          </p:nvPr>
        </p:nvSpPr>
        <p:spPr>
          <a:xfrm>
            <a:off x="8389347" y="4719600"/>
            <a:ext cx="3140835"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18" name="background placeholder_02">
            <a:extLst>
              <a:ext uri="{FF2B5EF4-FFF2-40B4-BE49-F238E27FC236}">
                <a16:creationId xmlns:a16="http://schemas.microsoft.com/office/drawing/2014/main" id="{4F7BFB54-F5C6-28D8-7743-19F884351B87}"/>
              </a:ext>
            </a:extLst>
          </p:cNvPr>
          <p:cNvSpPr>
            <a:spLocks noGrp="1" noRot="1" noMove="1" noResize="1" noEditPoints="1" noAdjustHandles="1" noChangeArrowheads="1" noChangeShapeType="1"/>
          </p:cNvSpPr>
          <p:nvPr>
            <p:ph type="body" sz="quarter" idx="40"/>
          </p:nvPr>
        </p:nvSpPr>
        <p:spPr>
          <a:xfrm>
            <a:off x="8389347" y="3306600"/>
            <a:ext cx="3140835"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17" name="background placeholder_01">
            <a:extLst>
              <a:ext uri="{FF2B5EF4-FFF2-40B4-BE49-F238E27FC236}">
                <a16:creationId xmlns:a16="http://schemas.microsoft.com/office/drawing/2014/main" id="{57F4BA69-A092-7470-54DB-C9D9CE28B9F3}"/>
              </a:ext>
            </a:extLst>
          </p:cNvPr>
          <p:cNvSpPr>
            <a:spLocks noGrp="1" noRot="1" noMove="1" noResize="1" noEditPoints="1" noAdjustHandles="1" noChangeArrowheads="1" noChangeShapeType="1"/>
          </p:cNvSpPr>
          <p:nvPr>
            <p:ph type="body" sz="quarter" idx="39"/>
          </p:nvPr>
        </p:nvSpPr>
        <p:spPr>
          <a:xfrm>
            <a:off x="8389347" y="1893600"/>
            <a:ext cx="3140835"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13" name="logo placeholder_03">
            <a:extLst>
              <a:ext uri="{FF2B5EF4-FFF2-40B4-BE49-F238E27FC236}">
                <a16:creationId xmlns:a16="http://schemas.microsoft.com/office/drawing/2014/main" id="{17073F79-76CA-00D3-E9C8-A9208FBC381E}"/>
              </a:ext>
            </a:extLst>
          </p:cNvPr>
          <p:cNvSpPr>
            <a:spLocks noGrp="1" noRot="1" noMove="1" noResize="1" noEditPoints="1" noAdjustHandles="1" noChangeArrowheads="1" noChangeShapeType="1"/>
          </p:cNvSpPr>
          <p:nvPr>
            <p:ph type="pic" sz="quarter" idx="38" hasCustomPrompt="1"/>
          </p:nvPr>
        </p:nvSpPr>
        <p:spPr>
          <a:xfrm>
            <a:off x="8569441" y="4899600"/>
            <a:ext cx="2780648"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12" name="logo placeholder_02">
            <a:extLst>
              <a:ext uri="{FF2B5EF4-FFF2-40B4-BE49-F238E27FC236}">
                <a16:creationId xmlns:a16="http://schemas.microsoft.com/office/drawing/2014/main" id="{9B183797-F90A-D6B4-A763-2ECBA2C84992}"/>
              </a:ext>
            </a:extLst>
          </p:cNvPr>
          <p:cNvSpPr>
            <a:spLocks noGrp="1" noRot="1" noMove="1" noResize="1" noEditPoints="1" noAdjustHandles="1" noChangeArrowheads="1" noChangeShapeType="1"/>
          </p:cNvSpPr>
          <p:nvPr>
            <p:ph type="pic" sz="quarter" idx="37" hasCustomPrompt="1"/>
          </p:nvPr>
        </p:nvSpPr>
        <p:spPr>
          <a:xfrm>
            <a:off x="8569441" y="3486600"/>
            <a:ext cx="2780648"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9" name="logo placeholder_01">
            <a:extLst>
              <a:ext uri="{FF2B5EF4-FFF2-40B4-BE49-F238E27FC236}">
                <a16:creationId xmlns:a16="http://schemas.microsoft.com/office/drawing/2014/main" id="{DA319C4F-2AD9-2535-8567-E9B6BC182AC4}"/>
              </a:ext>
            </a:extLst>
          </p:cNvPr>
          <p:cNvSpPr>
            <a:spLocks noGrp="1" noRot="1" noMove="1" noResize="1" noEditPoints="1" noAdjustHandles="1" noChangeArrowheads="1" noChangeShapeType="1"/>
          </p:cNvSpPr>
          <p:nvPr>
            <p:ph type="pic" sz="quarter" idx="36" hasCustomPrompt="1"/>
          </p:nvPr>
        </p:nvSpPr>
        <p:spPr>
          <a:xfrm>
            <a:off x="8569441" y="2073600"/>
            <a:ext cx="2780648"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8" y="1712913"/>
            <a:ext cx="7365071"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123797353"/>
      </p:ext>
    </p:extLst>
  </p:cSld>
  <p:clrMapOvr>
    <a:masterClrMapping/>
  </p:clrMapOvr>
  <p:extLst>
    <p:ext uri="{DCECCB84-F9BA-43D5-87BE-67443E8EF086}">
      <p15:sldGuideLst xmlns:p15="http://schemas.microsoft.com/office/powerpoint/2012/main">
        <p15:guide id="1" pos="2738">
          <p15:clr>
            <a:srgbClr val="FBAE40"/>
          </p15:clr>
        </p15:guide>
        <p15:guide id="2" pos="4943">
          <p15:clr>
            <a:srgbClr val="FBAE40"/>
          </p15:clr>
        </p15:guide>
        <p15:guide id="3" pos="2510">
          <p15:clr>
            <a:srgbClr val="FBAE40"/>
          </p15:clr>
        </p15:guide>
        <p15:guide id="4" pos="516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redentials 9x + text">
    <p:spTree>
      <p:nvGrpSpPr>
        <p:cNvPr id="1" name=""/>
        <p:cNvGrpSpPr/>
        <p:nvPr/>
      </p:nvGrpSpPr>
      <p:grpSpPr>
        <a:xfrm>
          <a:off x="0" y="0"/>
          <a:ext cx="0" cy="0"/>
          <a:chOff x="0" y="0"/>
          <a:chExt cx="0" cy="0"/>
        </a:xfrm>
      </p:grpSpPr>
      <p:sp>
        <p:nvSpPr>
          <p:cNvPr id="2" name="page # placeholder">
            <a:extLst>
              <a:ext uri="{FF2B5EF4-FFF2-40B4-BE49-F238E27FC236}">
                <a16:creationId xmlns:a16="http://schemas.microsoft.com/office/drawing/2014/main" id="{9148C2D2-A113-09D1-B670-313BF81AC1C6}"/>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3" name="background">
            <a:extLst>
              <a:ext uri="{FF2B5EF4-FFF2-40B4-BE49-F238E27FC236}">
                <a16:creationId xmlns:a16="http://schemas.microsoft.com/office/drawing/2014/main" id="{0A332E95-64BD-CC13-80A6-DE21ED2F7E7D}"/>
              </a:ext>
            </a:extLst>
          </p:cNvPr>
          <p:cNvSpPr>
            <a:spLocks noGrp="1" noRot="1" noMove="1" noResize="1" noEditPoints="1" noAdjustHandles="1" noChangeArrowheads="1" noChangeShapeType="1"/>
          </p:cNvSpPr>
          <p:nvPr userDrawn="1"/>
        </p:nvSpPr>
        <p:spPr>
          <a:xfrm>
            <a:off x="4348839" y="1725759"/>
            <a:ext cx="7360632" cy="4411852"/>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58" name="background placeholder_09">
            <a:extLst>
              <a:ext uri="{FF2B5EF4-FFF2-40B4-BE49-F238E27FC236}">
                <a16:creationId xmlns:a16="http://schemas.microsoft.com/office/drawing/2014/main" id="{E920A6B9-7DF5-E7E0-9DD9-B6E55A177A72}"/>
              </a:ext>
            </a:extLst>
          </p:cNvPr>
          <p:cNvSpPr>
            <a:spLocks noGrp="1" noRot="1" noMove="1" noResize="1" noEditPoints="1" noAdjustHandles="1" noChangeArrowheads="1" noChangeShapeType="1"/>
          </p:cNvSpPr>
          <p:nvPr>
            <p:ph type="body" sz="quarter" idx="51"/>
          </p:nvPr>
        </p:nvSpPr>
        <p:spPr>
          <a:xfrm>
            <a:off x="9314449" y="4712400"/>
            <a:ext cx="2215153"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59" name="background placeholder_08">
            <a:extLst>
              <a:ext uri="{FF2B5EF4-FFF2-40B4-BE49-F238E27FC236}">
                <a16:creationId xmlns:a16="http://schemas.microsoft.com/office/drawing/2014/main" id="{B4CEA29F-6A38-7BF8-622E-117388BBAB4E}"/>
              </a:ext>
            </a:extLst>
          </p:cNvPr>
          <p:cNvSpPr>
            <a:spLocks noGrp="1" noRot="1" noMove="1" noResize="1" noEditPoints="1" noAdjustHandles="1" noChangeArrowheads="1" noChangeShapeType="1"/>
          </p:cNvSpPr>
          <p:nvPr>
            <p:ph type="body" sz="quarter" idx="52"/>
          </p:nvPr>
        </p:nvSpPr>
        <p:spPr>
          <a:xfrm>
            <a:off x="6921003" y="4712400"/>
            <a:ext cx="2215153"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60" name="background placeholder_07">
            <a:extLst>
              <a:ext uri="{FF2B5EF4-FFF2-40B4-BE49-F238E27FC236}">
                <a16:creationId xmlns:a16="http://schemas.microsoft.com/office/drawing/2014/main" id="{495648AD-3B3E-4C93-7BFA-E4781C586A82}"/>
              </a:ext>
            </a:extLst>
          </p:cNvPr>
          <p:cNvSpPr>
            <a:spLocks noGrp="1" noRot="1" noMove="1" noResize="1" noEditPoints="1" noAdjustHandles="1" noChangeArrowheads="1" noChangeShapeType="1"/>
          </p:cNvSpPr>
          <p:nvPr>
            <p:ph type="body" sz="quarter" idx="53"/>
          </p:nvPr>
        </p:nvSpPr>
        <p:spPr>
          <a:xfrm>
            <a:off x="4527557" y="4712400"/>
            <a:ext cx="2215153"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55" name="background placeholder_06">
            <a:extLst>
              <a:ext uri="{FF2B5EF4-FFF2-40B4-BE49-F238E27FC236}">
                <a16:creationId xmlns:a16="http://schemas.microsoft.com/office/drawing/2014/main" id="{7A2B75C6-84E4-C385-A0D1-8D5BF7FEDB34}"/>
              </a:ext>
            </a:extLst>
          </p:cNvPr>
          <p:cNvSpPr>
            <a:spLocks noGrp="1" noRot="1" noMove="1" noResize="1" noEditPoints="1" noAdjustHandles="1" noChangeArrowheads="1" noChangeShapeType="1"/>
          </p:cNvSpPr>
          <p:nvPr>
            <p:ph type="body" sz="quarter" idx="48"/>
          </p:nvPr>
        </p:nvSpPr>
        <p:spPr>
          <a:xfrm>
            <a:off x="9314449" y="3317270"/>
            <a:ext cx="2215153"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56" name="background placeholder_05">
            <a:extLst>
              <a:ext uri="{FF2B5EF4-FFF2-40B4-BE49-F238E27FC236}">
                <a16:creationId xmlns:a16="http://schemas.microsoft.com/office/drawing/2014/main" id="{4EB8921C-EFC2-1C96-AA56-D124D05F228D}"/>
              </a:ext>
            </a:extLst>
          </p:cNvPr>
          <p:cNvSpPr>
            <a:spLocks noGrp="1" noRot="1" noMove="1" noResize="1" noEditPoints="1" noAdjustHandles="1" noChangeArrowheads="1" noChangeShapeType="1"/>
          </p:cNvSpPr>
          <p:nvPr>
            <p:ph type="body" sz="quarter" idx="49"/>
          </p:nvPr>
        </p:nvSpPr>
        <p:spPr>
          <a:xfrm>
            <a:off x="6921003" y="3317270"/>
            <a:ext cx="2215153"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57" name="background placeholder_04">
            <a:extLst>
              <a:ext uri="{FF2B5EF4-FFF2-40B4-BE49-F238E27FC236}">
                <a16:creationId xmlns:a16="http://schemas.microsoft.com/office/drawing/2014/main" id="{1E135F4B-F72D-2C89-085D-5B2A7484D3C9}"/>
              </a:ext>
            </a:extLst>
          </p:cNvPr>
          <p:cNvSpPr>
            <a:spLocks noGrp="1" noRot="1" noMove="1" noResize="1" noEditPoints="1" noAdjustHandles="1" noChangeArrowheads="1" noChangeShapeType="1"/>
          </p:cNvSpPr>
          <p:nvPr>
            <p:ph type="body" sz="quarter" idx="50"/>
          </p:nvPr>
        </p:nvSpPr>
        <p:spPr>
          <a:xfrm>
            <a:off x="4527557" y="3317270"/>
            <a:ext cx="2215153"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52" name="background placeholder_03">
            <a:extLst>
              <a:ext uri="{FF2B5EF4-FFF2-40B4-BE49-F238E27FC236}">
                <a16:creationId xmlns:a16="http://schemas.microsoft.com/office/drawing/2014/main" id="{3A18D565-A95D-DE3D-2124-A9180BE82DF0}"/>
              </a:ext>
            </a:extLst>
          </p:cNvPr>
          <p:cNvSpPr>
            <a:spLocks noGrp="1" noRot="1" noMove="1" noResize="1" noEditPoints="1" noAdjustHandles="1" noChangeArrowheads="1" noChangeShapeType="1"/>
          </p:cNvSpPr>
          <p:nvPr>
            <p:ph type="body" sz="quarter" idx="45"/>
          </p:nvPr>
        </p:nvSpPr>
        <p:spPr>
          <a:xfrm>
            <a:off x="9314449" y="1922141"/>
            <a:ext cx="2215153"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53" name="background placeholder_02">
            <a:extLst>
              <a:ext uri="{FF2B5EF4-FFF2-40B4-BE49-F238E27FC236}">
                <a16:creationId xmlns:a16="http://schemas.microsoft.com/office/drawing/2014/main" id="{A7281BAD-A53B-A867-A8AA-7393CAE2B290}"/>
              </a:ext>
            </a:extLst>
          </p:cNvPr>
          <p:cNvSpPr>
            <a:spLocks noGrp="1" noRot="1" noMove="1" noResize="1" noEditPoints="1" noAdjustHandles="1" noChangeArrowheads="1" noChangeShapeType="1"/>
          </p:cNvSpPr>
          <p:nvPr>
            <p:ph type="body" sz="quarter" idx="46"/>
          </p:nvPr>
        </p:nvSpPr>
        <p:spPr>
          <a:xfrm>
            <a:off x="6921003" y="1922141"/>
            <a:ext cx="2215153"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54" name="background placeholder_01">
            <a:extLst>
              <a:ext uri="{FF2B5EF4-FFF2-40B4-BE49-F238E27FC236}">
                <a16:creationId xmlns:a16="http://schemas.microsoft.com/office/drawing/2014/main" id="{ED031403-1651-01C0-9604-9B4370096791}"/>
              </a:ext>
            </a:extLst>
          </p:cNvPr>
          <p:cNvSpPr>
            <a:spLocks noGrp="1" noRot="1" noMove="1" noResize="1" noEditPoints="1" noAdjustHandles="1" noChangeArrowheads="1" noChangeShapeType="1"/>
          </p:cNvSpPr>
          <p:nvPr>
            <p:ph type="body" sz="quarter" idx="47"/>
          </p:nvPr>
        </p:nvSpPr>
        <p:spPr>
          <a:xfrm>
            <a:off x="4527557" y="1922141"/>
            <a:ext cx="2215153"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51" name="logo placeholder_09">
            <a:extLst>
              <a:ext uri="{FF2B5EF4-FFF2-40B4-BE49-F238E27FC236}">
                <a16:creationId xmlns:a16="http://schemas.microsoft.com/office/drawing/2014/main" id="{283D8DCB-0BD0-2EB2-2C9E-3AA467CB3226}"/>
              </a:ext>
            </a:extLst>
          </p:cNvPr>
          <p:cNvSpPr>
            <a:spLocks noGrp="1" noRot="1" noMove="1" noResize="1" noEditPoints="1" noAdjustHandles="1" noChangeArrowheads="1" noChangeShapeType="1"/>
          </p:cNvSpPr>
          <p:nvPr>
            <p:ph type="pic" sz="quarter" idx="44" hasCustomPrompt="1"/>
          </p:nvPr>
        </p:nvSpPr>
        <p:spPr>
          <a:xfrm>
            <a:off x="9494542" y="4892400"/>
            <a:ext cx="1854966"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50" name="logo placeholder_08">
            <a:extLst>
              <a:ext uri="{FF2B5EF4-FFF2-40B4-BE49-F238E27FC236}">
                <a16:creationId xmlns:a16="http://schemas.microsoft.com/office/drawing/2014/main" id="{A23B9211-559D-78AC-0C59-8A286B792D76}"/>
              </a:ext>
            </a:extLst>
          </p:cNvPr>
          <p:cNvSpPr>
            <a:spLocks noGrp="1" noRot="1" noMove="1" noResize="1" noEditPoints="1" noAdjustHandles="1" noChangeArrowheads="1" noChangeShapeType="1"/>
          </p:cNvSpPr>
          <p:nvPr>
            <p:ph type="pic" sz="quarter" idx="43" hasCustomPrompt="1"/>
          </p:nvPr>
        </p:nvSpPr>
        <p:spPr>
          <a:xfrm>
            <a:off x="7101096" y="4892400"/>
            <a:ext cx="1854966"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49" name="logo placeholder_07">
            <a:extLst>
              <a:ext uri="{FF2B5EF4-FFF2-40B4-BE49-F238E27FC236}">
                <a16:creationId xmlns:a16="http://schemas.microsoft.com/office/drawing/2014/main" id="{43F85D2C-FC10-4A27-30C4-42EBF44DED27}"/>
              </a:ext>
            </a:extLst>
          </p:cNvPr>
          <p:cNvSpPr>
            <a:spLocks noGrp="1" noRot="1" noMove="1" noResize="1" noEditPoints="1" noAdjustHandles="1" noChangeArrowheads="1" noChangeShapeType="1"/>
          </p:cNvSpPr>
          <p:nvPr>
            <p:ph type="pic" sz="quarter" idx="42" hasCustomPrompt="1"/>
          </p:nvPr>
        </p:nvSpPr>
        <p:spPr>
          <a:xfrm>
            <a:off x="4707650" y="4892400"/>
            <a:ext cx="1854966"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45" name="logo placeholder_06">
            <a:extLst>
              <a:ext uri="{FF2B5EF4-FFF2-40B4-BE49-F238E27FC236}">
                <a16:creationId xmlns:a16="http://schemas.microsoft.com/office/drawing/2014/main" id="{59B5F920-A695-E020-69C4-997975797B73}"/>
              </a:ext>
            </a:extLst>
          </p:cNvPr>
          <p:cNvSpPr>
            <a:spLocks noGrp="1" noRot="1" noMove="1" noResize="1" noEditPoints="1" noAdjustHandles="1" noChangeArrowheads="1" noChangeShapeType="1"/>
          </p:cNvSpPr>
          <p:nvPr>
            <p:ph type="pic" sz="quarter" idx="41" hasCustomPrompt="1"/>
          </p:nvPr>
        </p:nvSpPr>
        <p:spPr>
          <a:xfrm>
            <a:off x="9494542" y="3497270"/>
            <a:ext cx="1854966"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44" name="logo placeholder_05">
            <a:extLst>
              <a:ext uri="{FF2B5EF4-FFF2-40B4-BE49-F238E27FC236}">
                <a16:creationId xmlns:a16="http://schemas.microsoft.com/office/drawing/2014/main" id="{7C3EFE0F-363D-E808-C8BB-AE82E6B79475}"/>
              </a:ext>
            </a:extLst>
          </p:cNvPr>
          <p:cNvSpPr>
            <a:spLocks noGrp="1" noRot="1" noMove="1" noResize="1" noEditPoints="1" noAdjustHandles="1" noChangeArrowheads="1" noChangeShapeType="1"/>
          </p:cNvSpPr>
          <p:nvPr>
            <p:ph type="pic" sz="quarter" idx="40" hasCustomPrompt="1"/>
          </p:nvPr>
        </p:nvSpPr>
        <p:spPr>
          <a:xfrm>
            <a:off x="7101096" y="3497270"/>
            <a:ext cx="1854966"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43" name="logo placeholder_04">
            <a:extLst>
              <a:ext uri="{FF2B5EF4-FFF2-40B4-BE49-F238E27FC236}">
                <a16:creationId xmlns:a16="http://schemas.microsoft.com/office/drawing/2014/main" id="{EBD15D9A-68A8-CECF-1FF4-89457BBCE42C}"/>
              </a:ext>
            </a:extLst>
          </p:cNvPr>
          <p:cNvSpPr>
            <a:spLocks noGrp="1" noRot="1" noMove="1" noResize="1" noEditPoints="1" noAdjustHandles="1" noChangeArrowheads="1" noChangeShapeType="1"/>
          </p:cNvSpPr>
          <p:nvPr>
            <p:ph type="pic" sz="quarter" idx="39" hasCustomPrompt="1"/>
          </p:nvPr>
        </p:nvSpPr>
        <p:spPr>
          <a:xfrm>
            <a:off x="4707650" y="3497270"/>
            <a:ext cx="1854966"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7" name="logo placeholder_03">
            <a:extLst>
              <a:ext uri="{FF2B5EF4-FFF2-40B4-BE49-F238E27FC236}">
                <a16:creationId xmlns:a16="http://schemas.microsoft.com/office/drawing/2014/main" id="{8C50384C-5FF2-37E0-8179-2D35B1E8E8D6}"/>
              </a:ext>
            </a:extLst>
          </p:cNvPr>
          <p:cNvSpPr>
            <a:spLocks noGrp="1" noRot="1" noMove="1" noResize="1" noEditPoints="1" noAdjustHandles="1" noChangeArrowheads="1" noChangeShapeType="1"/>
          </p:cNvSpPr>
          <p:nvPr>
            <p:ph type="pic" sz="quarter" idx="38" hasCustomPrompt="1"/>
          </p:nvPr>
        </p:nvSpPr>
        <p:spPr>
          <a:xfrm>
            <a:off x="9494542" y="2102141"/>
            <a:ext cx="1854966"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6" name="logo placeholder_02">
            <a:extLst>
              <a:ext uri="{FF2B5EF4-FFF2-40B4-BE49-F238E27FC236}">
                <a16:creationId xmlns:a16="http://schemas.microsoft.com/office/drawing/2014/main" id="{6AD80636-8BA4-A61B-8989-AF19E4E3D3B5}"/>
              </a:ext>
            </a:extLst>
          </p:cNvPr>
          <p:cNvSpPr>
            <a:spLocks noGrp="1" noRot="1" noMove="1" noResize="1" noEditPoints="1" noAdjustHandles="1" noChangeArrowheads="1" noChangeShapeType="1"/>
          </p:cNvSpPr>
          <p:nvPr>
            <p:ph type="pic" sz="quarter" idx="37" hasCustomPrompt="1"/>
          </p:nvPr>
        </p:nvSpPr>
        <p:spPr>
          <a:xfrm>
            <a:off x="7101096" y="2102141"/>
            <a:ext cx="1854966"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5" name="logo placeholder_01">
            <a:extLst>
              <a:ext uri="{FF2B5EF4-FFF2-40B4-BE49-F238E27FC236}">
                <a16:creationId xmlns:a16="http://schemas.microsoft.com/office/drawing/2014/main" id="{FD8B2695-C251-89EA-2471-841B43C77082}"/>
              </a:ext>
            </a:extLst>
          </p:cNvPr>
          <p:cNvSpPr>
            <a:spLocks noGrp="1" noRot="1" noMove="1" noResize="1" noEditPoints="1" noAdjustHandles="1" noChangeArrowheads="1" noChangeShapeType="1"/>
          </p:cNvSpPr>
          <p:nvPr>
            <p:ph type="pic" sz="quarter" idx="36" hasCustomPrompt="1"/>
          </p:nvPr>
        </p:nvSpPr>
        <p:spPr>
          <a:xfrm>
            <a:off x="4707650" y="2102141"/>
            <a:ext cx="1854966"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6029" y="1712913"/>
            <a:ext cx="3501023" cy="4411852"/>
          </a:xfrm>
        </p:spPr>
        <p:txBody>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1411106488"/>
      </p:ext>
    </p:extLst>
  </p:cSld>
  <p:clrMapOvr>
    <a:masterClrMapping/>
  </p:clrMapOvr>
  <p:extLst>
    <p:ext uri="{DCECCB84-F9BA-43D5-87BE-67443E8EF086}">
      <p15:sldGuideLst xmlns:p15="http://schemas.microsoft.com/office/powerpoint/2012/main">
        <p15:guide id="1" pos="2738">
          <p15:clr>
            <a:srgbClr val="FBAE40"/>
          </p15:clr>
        </p15:guide>
        <p15:guide id="2" pos="4943">
          <p15:clr>
            <a:srgbClr val="FBAE40"/>
          </p15:clr>
        </p15:guide>
        <p15:guide id="3" pos="2510">
          <p15:clr>
            <a:srgbClr val="FBAE40"/>
          </p15:clr>
        </p15:guide>
        <p15:guide id="4" pos="516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redentials 12x">
    <p:spTree>
      <p:nvGrpSpPr>
        <p:cNvPr id="1" name=""/>
        <p:cNvGrpSpPr/>
        <p:nvPr/>
      </p:nvGrpSpPr>
      <p:grpSpPr>
        <a:xfrm>
          <a:off x="0" y="0"/>
          <a:ext cx="0" cy="0"/>
          <a:chOff x="0" y="0"/>
          <a:chExt cx="0" cy="0"/>
        </a:xfrm>
      </p:grpSpPr>
      <p:sp>
        <p:nvSpPr>
          <p:cNvPr id="2" name="page # placeholder">
            <a:extLst>
              <a:ext uri="{FF2B5EF4-FFF2-40B4-BE49-F238E27FC236}">
                <a16:creationId xmlns:a16="http://schemas.microsoft.com/office/drawing/2014/main" id="{C00F870D-739F-792D-D16E-54C5AAB576F5}"/>
              </a:ext>
            </a:extLst>
          </p:cNvPr>
          <p:cNvSpPr>
            <a:spLocks noGrp="1" noRot="1" noMove="1" noResize="1" noEditPoints="1" noAdjustHandles="1" noChangeArrowheads="1" noChangeShapeType="1"/>
          </p:cNvSpPr>
          <p:nvPr>
            <p:ph type="sldNum" sz="quarter" idx="4"/>
          </p:nvPr>
        </p:nvSpPr>
        <p:spPr>
          <a:xfrm>
            <a:off x="1" y="6497708"/>
            <a:ext cx="486028" cy="360292"/>
          </a:xfrm>
          <a:prstGeom prst="rect">
            <a:avLst/>
          </a:prstGeom>
        </p:spPr>
        <p:txBody>
          <a:bodyPr vert="horz" lIns="0" tIns="0" rIns="0" bIns="0" rtlCol="0" anchor="ctr"/>
          <a:lstStyle>
            <a:lvl1pPr algn="ctr">
              <a:defRPr sz="800">
                <a:solidFill>
                  <a:srgbClr val="ADADAD"/>
                </a:solidFill>
                <a:latin typeface="Trebuchet MS" panose="020B0603020202020204" pitchFamily="34" charset="0"/>
              </a:defRPr>
            </a:lvl1pPr>
          </a:lstStyle>
          <a:p>
            <a:fld id="{4694BEFD-964E-4197-A0C0-7534C13B6A9A}" type="slidenum">
              <a:rPr lang="nl-NL" smtClean="0"/>
              <a:pPr/>
              <a:t>‹#›</a:t>
            </a:fld>
            <a:endParaRPr lang="nl-NL"/>
          </a:p>
        </p:txBody>
      </p:sp>
      <p:sp>
        <p:nvSpPr>
          <p:cNvPr id="4" name="footer placeholder">
            <a:extLst>
              <a:ext uri="{FF2B5EF4-FFF2-40B4-BE49-F238E27FC236}">
                <a16:creationId xmlns:a16="http://schemas.microsoft.com/office/drawing/2014/main" id="{66DE36F8-ADB1-0992-76AF-F3F4D3BCA49E}"/>
              </a:ext>
            </a:extLst>
          </p:cNvPr>
          <p:cNvSpPr>
            <a:spLocks noGrp="1" noRot="1" noMove="1" noResize="1" noEditPoints="1" noAdjustHandles="1" noChangeArrowheads="1" noChangeShapeType="1"/>
          </p:cNvSpPr>
          <p:nvPr>
            <p:ph type="ftr" sz="quarter" idx="11"/>
          </p:nvPr>
        </p:nvSpPr>
        <p:spPr/>
        <p:txBody>
          <a:bodyPr/>
          <a:lstStyle>
            <a:lvl1pPr>
              <a:defRPr>
                <a:solidFill>
                  <a:srgbClr val="ADADAD"/>
                </a:solidFill>
              </a:defRPr>
            </a:lvl1pPr>
          </a:lstStyle>
          <a:p>
            <a:r>
              <a:rPr lang="en-SG" dirty="0"/>
              <a:t>BDO ASIA PACIFIC REGIONAL CONFERENCE 2024 | SINGAPORE</a:t>
            </a:r>
            <a:endParaRPr lang="en-US" dirty="0"/>
          </a:p>
          <a:p>
            <a:endParaRPr lang="nl-NL" dirty="0"/>
          </a:p>
        </p:txBody>
      </p:sp>
      <p:sp>
        <p:nvSpPr>
          <p:cNvPr id="3" name="background">
            <a:extLst>
              <a:ext uri="{FF2B5EF4-FFF2-40B4-BE49-F238E27FC236}">
                <a16:creationId xmlns:a16="http://schemas.microsoft.com/office/drawing/2014/main" id="{92B5C748-BCB5-D118-4EEC-3F0260DC5418}"/>
              </a:ext>
            </a:extLst>
          </p:cNvPr>
          <p:cNvSpPr>
            <a:spLocks noGrp="1" noRot="1" noMove="1" noResize="1" noEditPoints="1" noAdjustHandles="1" noChangeArrowheads="1" noChangeShapeType="1"/>
          </p:cNvSpPr>
          <p:nvPr userDrawn="1"/>
        </p:nvSpPr>
        <p:spPr>
          <a:xfrm>
            <a:off x="486029" y="1712913"/>
            <a:ext cx="11224705" cy="4416424"/>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sp>
        <p:nvSpPr>
          <p:cNvPr id="45" name="background placeholder_12">
            <a:extLst>
              <a:ext uri="{FF2B5EF4-FFF2-40B4-BE49-F238E27FC236}">
                <a16:creationId xmlns:a16="http://schemas.microsoft.com/office/drawing/2014/main" id="{A4D4A760-D50F-F3DD-DFB2-8CCB0772ABD1}"/>
              </a:ext>
            </a:extLst>
          </p:cNvPr>
          <p:cNvSpPr>
            <a:spLocks noGrp="1" noRot="1" noMove="1" noResize="1" noEditPoints="1" noAdjustHandles="1" noChangeArrowheads="1" noChangeShapeType="1"/>
          </p:cNvSpPr>
          <p:nvPr>
            <p:ph type="body" sz="quarter" idx="59"/>
          </p:nvPr>
        </p:nvSpPr>
        <p:spPr>
          <a:xfrm>
            <a:off x="8947058" y="4712400"/>
            <a:ext cx="2582544"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44" name="background placeholder_11">
            <a:extLst>
              <a:ext uri="{FF2B5EF4-FFF2-40B4-BE49-F238E27FC236}">
                <a16:creationId xmlns:a16="http://schemas.microsoft.com/office/drawing/2014/main" id="{090648C3-6D91-325D-30EA-DFBD61D3F4D6}"/>
              </a:ext>
            </a:extLst>
          </p:cNvPr>
          <p:cNvSpPr>
            <a:spLocks noGrp="1" noRot="1" noMove="1" noResize="1" noEditPoints="1" noAdjustHandles="1" noChangeArrowheads="1" noChangeShapeType="1"/>
          </p:cNvSpPr>
          <p:nvPr>
            <p:ph type="body" sz="quarter" idx="58"/>
          </p:nvPr>
        </p:nvSpPr>
        <p:spPr>
          <a:xfrm>
            <a:off x="6186821" y="4712400"/>
            <a:ext cx="2582544"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43" name="background placeholder_10">
            <a:extLst>
              <a:ext uri="{FF2B5EF4-FFF2-40B4-BE49-F238E27FC236}">
                <a16:creationId xmlns:a16="http://schemas.microsoft.com/office/drawing/2014/main" id="{0F9BDA56-6C21-F3DC-D2BB-2DAC0B2C782A}"/>
              </a:ext>
            </a:extLst>
          </p:cNvPr>
          <p:cNvSpPr>
            <a:spLocks noGrp="1" noRot="1" noMove="1" noResize="1" noEditPoints="1" noAdjustHandles="1" noChangeArrowheads="1" noChangeShapeType="1"/>
          </p:cNvSpPr>
          <p:nvPr>
            <p:ph type="body" sz="quarter" idx="57"/>
          </p:nvPr>
        </p:nvSpPr>
        <p:spPr>
          <a:xfrm>
            <a:off x="3426584" y="4712400"/>
            <a:ext cx="2582544"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34" name="background placeholder_09">
            <a:extLst>
              <a:ext uri="{FF2B5EF4-FFF2-40B4-BE49-F238E27FC236}">
                <a16:creationId xmlns:a16="http://schemas.microsoft.com/office/drawing/2014/main" id="{B594C125-6FFB-079A-60A7-3593163156E3}"/>
              </a:ext>
            </a:extLst>
          </p:cNvPr>
          <p:cNvSpPr>
            <a:spLocks noGrp="1" noRot="1" noMove="1" noResize="1" noEditPoints="1" noAdjustHandles="1" noChangeArrowheads="1" noChangeShapeType="1"/>
          </p:cNvSpPr>
          <p:nvPr>
            <p:ph type="body" sz="quarter" idx="51"/>
          </p:nvPr>
        </p:nvSpPr>
        <p:spPr>
          <a:xfrm>
            <a:off x="666347" y="4712400"/>
            <a:ext cx="2582544"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35" name="background placeholder_08">
            <a:extLst>
              <a:ext uri="{FF2B5EF4-FFF2-40B4-BE49-F238E27FC236}">
                <a16:creationId xmlns:a16="http://schemas.microsoft.com/office/drawing/2014/main" id="{236DD4A2-A7EC-901A-A3CE-70A1658A43DF}"/>
              </a:ext>
            </a:extLst>
          </p:cNvPr>
          <p:cNvSpPr>
            <a:spLocks noGrp="1" noRot="1" noMove="1" noResize="1" noEditPoints="1" noAdjustHandles="1" noChangeArrowheads="1" noChangeShapeType="1"/>
          </p:cNvSpPr>
          <p:nvPr>
            <p:ph type="body" sz="quarter" idx="52"/>
          </p:nvPr>
        </p:nvSpPr>
        <p:spPr>
          <a:xfrm>
            <a:off x="8947058" y="3335974"/>
            <a:ext cx="2582544"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36" name="background placeholder_07">
            <a:extLst>
              <a:ext uri="{FF2B5EF4-FFF2-40B4-BE49-F238E27FC236}">
                <a16:creationId xmlns:a16="http://schemas.microsoft.com/office/drawing/2014/main" id="{6A1DA5ED-A8BF-7FA3-431F-C87BA24F4506}"/>
              </a:ext>
            </a:extLst>
          </p:cNvPr>
          <p:cNvSpPr>
            <a:spLocks noGrp="1" noRot="1" noMove="1" noResize="1" noEditPoints="1" noAdjustHandles="1" noChangeArrowheads="1" noChangeShapeType="1"/>
          </p:cNvSpPr>
          <p:nvPr>
            <p:ph type="body" sz="quarter" idx="53"/>
          </p:nvPr>
        </p:nvSpPr>
        <p:spPr>
          <a:xfrm>
            <a:off x="6186821" y="3335974"/>
            <a:ext cx="2582544"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37" name="background placeholder_06">
            <a:extLst>
              <a:ext uri="{FF2B5EF4-FFF2-40B4-BE49-F238E27FC236}">
                <a16:creationId xmlns:a16="http://schemas.microsoft.com/office/drawing/2014/main" id="{09A8B360-CCD0-8019-B60E-21494FA899FC}"/>
              </a:ext>
            </a:extLst>
          </p:cNvPr>
          <p:cNvSpPr>
            <a:spLocks noGrp="1" noRot="1" noMove="1" noResize="1" noEditPoints="1" noAdjustHandles="1" noChangeArrowheads="1" noChangeShapeType="1"/>
          </p:cNvSpPr>
          <p:nvPr>
            <p:ph type="body" sz="quarter" idx="48"/>
          </p:nvPr>
        </p:nvSpPr>
        <p:spPr>
          <a:xfrm>
            <a:off x="3426584" y="3317270"/>
            <a:ext cx="2582544"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38" name="background placeholder_05">
            <a:extLst>
              <a:ext uri="{FF2B5EF4-FFF2-40B4-BE49-F238E27FC236}">
                <a16:creationId xmlns:a16="http://schemas.microsoft.com/office/drawing/2014/main" id="{091AC9A8-6441-A0BC-0FC0-B5949F590DF7}"/>
              </a:ext>
            </a:extLst>
          </p:cNvPr>
          <p:cNvSpPr>
            <a:spLocks noGrp="1" noRot="1" noMove="1" noResize="1" noEditPoints="1" noAdjustHandles="1" noChangeArrowheads="1" noChangeShapeType="1"/>
          </p:cNvSpPr>
          <p:nvPr>
            <p:ph type="body" sz="quarter" idx="49"/>
          </p:nvPr>
        </p:nvSpPr>
        <p:spPr>
          <a:xfrm>
            <a:off x="666347" y="3317270"/>
            <a:ext cx="2582544"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39" name="background placeholder_04">
            <a:extLst>
              <a:ext uri="{FF2B5EF4-FFF2-40B4-BE49-F238E27FC236}">
                <a16:creationId xmlns:a16="http://schemas.microsoft.com/office/drawing/2014/main" id="{3C1DF5B4-DCCF-DED6-1CB5-F33FEDDF9F6B}"/>
              </a:ext>
            </a:extLst>
          </p:cNvPr>
          <p:cNvSpPr>
            <a:spLocks noGrp="1" noRot="1" noMove="1" noResize="1" noEditPoints="1" noAdjustHandles="1" noChangeArrowheads="1" noChangeShapeType="1"/>
          </p:cNvSpPr>
          <p:nvPr>
            <p:ph type="body" sz="quarter" idx="50"/>
          </p:nvPr>
        </p:nvSpPr>
        <p:spPr>
          <a:xfrm>
            <a:off x="8947058" y="1922400"/>
            <a:ext cx="2582544"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40" name="background placeholder_03">
            <a:extLst>
              <a:ext uri="{FF2B5EF4-FFF2-40B4-BE49-F238E27FC236}">
                <a16:creationId xmlns:a16="http://schemas.microsoft.com/office/drawing/2014/main" id="{24448AAA-720E-607F-BF91-5DCEA97757F8}"/>
              </a:ext>
            </a:extLst>
          </p:cNvPr>
          <p:cNvSpPr>
            <a:spLocks noGrp="1" noRot="1" noMove="1" noResize="1" noEditPoints="1" noAdjustHandles="1" noChangeArrowheads="1" noChangeShapeType="1"/>
          </p:cNvSpPr>
          <p:nvPr>
            <p:ph type="body" sz="quarter" idx="54"/>
          </p:nvPr>
        </p:nvSpPr>
        <p:spPr>
          <a:xfrm>
            <a:off x="6186821" y="1922400"/>
            <a:ext cx="2582544"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41" name="background placeholder_02">
            <a:extLst>
              <a:ext uri="{FF2B5EF4-FFF2-40B4-BE49-F238E27FC236}">
                <a16:creationId xmlns:a16="http://schemas.microsoft.com/office/drawing/2014/main" id="{EB289681-7BF2-719F-3B43-9FAEBEB3F569}"/>
              </a:ext>
            </a:extLst>
          </p:cNvPr>
          <p:cNvSpPr>
            <a:spLocks noGrp="1" noRot="1" noMove="1" noResize="1" noEditPoints="1" noAdjustHandles="1" noChangeArrowheads="1" noChangeShapeType="1"/>
          </p:cNvSpPr>
          <p:nvPr>
            <p:ph type="body" sz="quarter" idx="55"/>
          </p:nvPr>
        </p:nvSpPr>
        <p:spPr>
          <a:xfrm>
            <a:off x="3426584" y="1922400"/>
            <a:ext cx="2582544"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42" name="background placeholder_01">
            <a:extLst>
              <a:ext uri="{FF2B5EF4-FFF2-40B4-BE49-F238E27FC236}">
                <a16:creationId xmlns:a16="http://schemas.microsoft.com/office/drawing/2014/main" id="{1BB70EC4-0219-3696-6133-BAC7C8AC2F3F}"/>
              </a:ext>
            </a:extLst>
          </p:cNvPr>
          <p:cNvSpPr>
            <a:spLocks noGrp="1" noRot="1" noMove="1" noResize="1" noEditPoints="1" noAdjustHandles="1" noChangeArrowheads="1" noChangeShapeType="1"/>
          </p:cNvSpPr>
          <p:nvPr>
            <p:ph type="body" sz="quarter" idx="56"/>
          </p:nvPr>
        </p:nvSpPr>
        <p:spPr>
          <a:xfrm>
            <a:off x="666347" y="1922400"/>
            <a:ext cx="2582544"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endParaRPr lang="en-US"/>
          </a:p>
        </p:txBody>
      </p:sp>
      <p:sp>
        <p:nvSpPr>
          <p:cNvPr id="33" name="logo placeholder_12">
            <a:extLst>
              <a:ext uri="{FF2B5EF4-FFF2-40B4-BE49-F238E27FC236}">
                <a16:creationId xmlns:a16="http://schemas.microsoft.com/office/drawing/2014/main" id="{ECD6DC9A-4431-F58B-7EC8-F61CD5849056}"/>
              </a:ext>
            </a:extLst>
          </p:cNvPr>
          <p:cNvSpPr>
            <a:spLocks noGrp="1" noRot="1" noMove="1" noResize="1" noEditPoints="1" noAdjustHandles="1" noChangeArrowheads="1" noChangeShapeType="1"/>
          </p:cNvSpPr>
          <p:nvPr>
            <p:ph type="pic" sz="quarter" idx="47" hasCustomPrompt="1"/>
          </p:nvPr>
        </p:nvSpPr>
        <p:spPr>
          <a:xfrm>
            <a:off x="9127151" y="4899600"/>
            <a:ext cx="2222357"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31" name="logo placeholder_11">
            <a:extLst>
              <a:ext uri="{FF2B5EF4-FFF2-40B4-BE49-F238E27FC236}">
                <a16:creationId xmlns:a16="http://schemas.microsoft.com/office/drawing/2014/main" id="{DDBEE32C-2949-419A-C089-FF50F6DAF346}"/>
              </a:ext>
            </a:extLst>
          </p:cNvPr>
          <p:cNvSpPr>
            <a:spLocks noGrp="1" noRot="1" noMove="1" noResize="1" noEditPoints="1" noAdjustHandles="1" noChangeArrowheads="1" noChangeShapeType="1"/>
          </p:cNvSpPr>
          <p:nvPr>
            <p:ph type="pic" sz="quarter" idx="46" hasCustomPrompt="1"/>
          </p:nvPr>
        </p:nvSpPr>
        <p:spPr>
          <a:xfrm>
            <a:off x="6366914" y="4899600"/>
            <a:ext cx="2222357"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9" name="logo placeholder_10">
            <a:extLst>
              <a:ext uri="{FF2B5EF4-FFF2-40B4-BE49-F238E27FC236}">
                <a16:creationId xmlns:a16="http://schemas.microsoft.com/office/drawing/2014/main" id="{54E2CDCF-518E-08F6-674B-485A2E540BBE}"/>
              </a:ext>
            </a:extLst>
          </p:cNvPr>
          <p:cNvSpPr>
            <a:spLocks noGrp="1" noRot="1" noMove="1" noResize="1" noEditPoints="1" noAdjustHandles="1" noChangeArrowheads="1" noChangeShapeType="1"/>
          </p:cNvSpPr>
          <p:nvPr>
            <p:ph type="pic" sz="quarter" idx="45" hasCustomPrompt="1"/>
          </p:nvPr>
        </p:nvSpPr>
        <p:spPr>
          <a:xfrm>
            <a:off x="3606677" y="4899600"/>
            <a:ext cx="2222357"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18" name="logo placeholder_09">
            <a:extLst>
              <a:ext uri="{FF2B5EF4-FFF2-40B4-BE49-F238E27FC236}">
                <a16:creationId xmlns:a16="http://schemas.microsoft.com/office/drawing/2014/main" id="{D620C729-A9E0-7D8A-DD44-E7C87F4268C9}"/>
              </a:ext>
            </a:extLst>
          </p:cNvPr>
          <p:cNvSpPr>
            <a:spLocks noGrp="1" noRot="1" noMove="1" noResize="1" noEditPoints="1" noAdjustHandles="1" noChangeArrowheads="1" noChangeShapeType="1"/>
          </p:cNvSpPr>
          <p:nvPr>
            <p:ph type="pic" sz="quarter" idx="44" hasCustomPrompt="1"/>
          </p:nvPr>
        </p:nvSpPr>
        <p:spPr>
          <a:xfrm>
            <a:off x="846441" y="4899600"/>
            <a:ext cx="2222357"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19" name="logo placeholder_08">
            <a:extLst>
              <a:ext uri="{FF2B5EF4-FFF2-40B4-BE49-F238E27FC236}">
                <a16:creationId xmlns:a16="http://schemas.microsoft.com/office/drawing/2014/main" id="{EFFD9E57-A2BD-B800-2B89-A54E13BFBA4C}"/>
              </a:ext>
            </a:extLst>
          </p:cNvPr>
          <p:cNvSpPr>
            <a:spLocks noGrp="1" noRot="1" noMove="1" noResize="1" noEditPoints="1" noAdjustHandles="1" noChangeArrowheads="1" noChangeShapeType="1"/>
          </p:cNvSpPr>
          <p:nvPr>
            <p:ph type="pic" sz="quarter" idx="43" hasCustomPrompt="1"/>
          </p:nvPr>
        </p:nvSpPr>
        <p:spPr>
          <a:xfrm>
            <a:off x="9127151" y="3474298"/>
            <a:ext cx="2222357"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0" name="logo placeholder_07">
            <a:extLst>
              <a:ext uri="{FF2B5EF4-FFF2-40B4-BE49-F238E27FC236}">
                <a16:creationId xmlns:a16="http://schemas.microsoft.com/office/drawing/2014/main" id="{2F962053-9660-31EC-3C19-A000E63F7701}"/>
              </a:ext>
            </a:extLst>
          </p:cNvPr>
          <p:cNvSpPr>
            <a:spLocks noGrp="1" noRot="1" noMove="1" noResize="1" noEditPoints="1" noAdjustHandles="1" noChangeArrowheads="1" noChangeShapeType="1"/>
          </p:cNvSpPr>
          <p:nvPr>
            <p:ph type="pic" sz="quarter" idx="42" hasCustomPrompt="1"/>
          </p:nvPr>
        </p:nvSpPr>
        <p:spPr>
          <a:xfrm>
            <a:off x="6366914" y="3513341"/>
            <a:ext cx="2222357"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1" name="logo placeholder_06">
            <a:extLst>
              <a:ext uri="{FF2B5EF4-FFF2-40B4-BE49-F238E27FC236}">
                <a16:creationId xmlns:a16="http://schemas.microsoft.com/office/drawing/2014/main" id="{E4DDE466-EFB6-EE9F-6BED-A04D46C7BDDD}"/>
              </a:ext>
            </a:extLst>
          </p:cNvPr>
          <p:cNvSpPr>
            <a:spLocks noGrp="1" noRot="1" noMove="1" noResize="1" noEditPoints="1" noAdjustHandles="1" noChangeArrowheads="1" noChangeShapeType="1"/>
          </p:cNvSpPr>
          <p:nvPr>
            <p:ph type="pic" sz="quarter" idx="41" hasCustomPrompt="1"/>
          </p:nvPr>
        </p:nvSpPr>
        <p:spPr>
          <a:xfrm>
            <a:off x="3606677" y="3497270"/>
            <a:ext cx="2222357"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2" name="logo placeholder_05">
            <a:extLst>
              <a:ext uri="{FF2B5EF4-FFF2-40B4-BE49-F238E27FC236}">
                <a16:creationId xmlns:a16="http://schemas.microsoft.com/office/drawing/2014/main" id="{8C1992A3-EAFF-A981-34D4-44325F45F8A4}"/>
              </a:ext>
            </a:extLst>
          </p:cNvPr>
          <p:cNvSpPr>
            <a:spLocks noGrp="1" noRot="1" noMove="1" noResize="1" noEditPoints="1" noAdjustHandles="1" noChangeArrowheads="1" noChangeShapeType="1"/>
          </p:cNvSpPr>
          <p:nvPr>
            <p:ph type="pic" sz="quarter" idx="40" hasCustomPrompt="1"/>
          </p:nvPr>
        </p:nvSpPr>
        <p:spPr>
          <a:xfrm>
            <a:off x="846441" y="3486600"/>
            <a:ext cx="2222357"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3" name="logo placeholder_04">
            <a:extLst>
              <a:ext uri="{FF2B5EF4-FFF2-40B4-BE49-F238E27FC236}">
                <a16:creationId xmlns:a16="http://schemas.microsoft.com/office/drawing/2014/main" id="{63C2444D-9CCA-1295-31C4-7D4879FAF284}"/>
              </a:ext>
            </a:extLst>
          </p:cNvPr>
          <p:cNvSpPr>
            <a:spLocks noGrp="1" noRot="1" noMove="1" noResize="1" noEditPoints="1" noAdjustHandles="1" noChangeArrowheads="1" noChangeShapeType="1"/>
          </p:cNvSpPr>
          <p:nvPr>
            <p:ph type="pic" sz="quarter" idx="39" hasCustomPrompt="1"/>
          </p:nvPr>
        </p:nvSpPr>
        <p:spPr>
          <a:xfrm>
            <a:off x="9127151" y="2073600"/>
            <a:ext cx="2222357"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4" name="logo placeholder_03">
            <a:extLst>
              <a:ext uri="{FF2B5EF4-FFF2-40B4-BE49-F238E27FC236}">
                <a16:creationId xmlns:a16="http://schemas.microsoft.com/office/drawing/2014/main" id="{DD411008-A664-7227-2D0F-0B3026409039}"/>
              </a:ext>
            </a:extLst>
          </p:cNvPr>
          <p:cNvSpPr>
            <a:spLocks noGrp="1" noRot="1" noMove="1" noResize="1" noEditPoints="1" noAdjustHandles="1" noChangeArrowheads="1" noChangeShapeType="1"/>
          </p:cNvSpPr>
          <p:nvPr>
            <p:ph type="pic" sz="quarter" idx="38" hasCustomPrompt="1"/>
          </p:nvPr>
        </p:nvSpPr>
        <p:spPr>
          <a:xfrm>
            <a:off x="6366914" y="2073600"/>
            <a:ext cx="2222357"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5" name="logo placeholder_02">
            <a:extLst>
              <a:ext uri="{FF2B5EF4-FFF2-40B4-BE49-F238E27FC236}">
                <a16:creationId xmlns:a16="http://schemas.microsoft.com/office/drawing/2014/main" id="{DA4364E2-EE52-46FD-2A02-D42563C53A4B}"/>
              </a:ext>
            </a:extLst>
          </p:cNvPr>
          <p:cNvSpPr>
            <a:spLocks noGrp="1" noRot="1" noMove="1" noResize="1" noEditPoints="1" noAdjustHandles="1" noChangeArrowheads="1" noChangeShapeType="1"/>
          </p:cNvSpPr>
          <p:nvPr>
            <p:ph type="pic" sz="quarter" idx="37" hasCustomPrompt="1"/>
          </p:nvPr>
        </p:nvSpPr>
        <p:spPr>
          <a:xfrm>
            <a:off x="3606677" y="2073600"/>
            <a:ext cx="2222357"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6" name="logo placeholder_01">
            <a:extLst>
              <a:ext uri="{FF2B5EF4-FFF2-40B4-BE49-F238E27FC236}">
                <a16:creationId xmlns:a16="http://schemas.microsoft.com/office/drawing/2014/main" id="{22A19310-FBCA-CF76-B692-B86C97D6DC74}"/>
              </a:ext>
            </a:extLst>
          </p:cNvPr>
          <p:cNvSpPr>
            <a:spLocks noGrp="1" noRot="1" noMove="1" noResize="1" noEditPoints="1" noAdjustHandles="1" noChangeArrowheads="1" noChangeShapeType="1"/>
          </p:cNvSpPr>
          <p:nvPr>
            <p:ph type="pic" sz="quarter" idx="36" hasCustomPrompt="1"/>
          </p:nvPr>
        </p:nvSpPr>
        <p:spPr>
          <a:xfrm>
            <a:off x="846441" y="2073600"/>
            <a:ext cx="2222357" cy="871200"/>
          </a:xfrm>
          <a:prstGeom prst="rect">
            <a:avLst/>
          </a:prstGeom>
          <a:noFill/>
        </p:spPr>
        <p:txBody>
          <a:bodyPr anchor="ctr" anchorCtr="0"/>
          <a:lstStyle>
            <a:lvl1pPr algn="ctr">
              <a:defRPr sz="800">
                <a:solidFill>
                  <a:srgbClr val="ADADAD"/>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6030" y="953822"/>
            <a:ext cx="11227044"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6028" y="593725"/>
            <a:ext cx="11223444" cy="360099"/>
          </a:xfrm>
          <a:prstGeom prst="rect">
            <a:avLst/>
          </a:prstGeom>
        </p:spPr>
        <p:txBody>
          <a:bodyPr vert="horz" wrap="square" lIns="0" tIns="0" rIns="0" bIns="0" rtlCol="0" anchor="t" anchorCtr="0">
            <a:spAutoFit/>
          </a:bodyPr>
          <a:lstStyle/>
          <a:p>
            <a:endParaRPr lang="nl-NL"/>
          </a:p>
        </p:txBody>
      </p:sp>
    </p:spTree>
    <p:extLst>
      <p:ext uri="{BB962C8B-B14F-4D97-AF65-F5344CB8AC3E}">
        <p14:creationId xmlns:p14="http://schemas.microsoft.com/office/powerpoint/2010/main" val="19451828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L – divider picture (red)">
    <p:spTree>
      <p:nvGrpSpPr>
        <p:cNvPr id="1" name=""/>
        <p:cNvGrpSpPr/>
        <p:nvPr/>
      </p:nvGrpSpPr>
      <p:grpSpPr>
        <a:xfrm>
          <a:off x="0" y="0"/>
          <a:ext cx="0" cy="0"/>
          <a:chOff x="0" y="0"/>
          <a:chExt cx="0" cy="0"/>
        </a:xfrm>
      </p:grpSpPr>
      <p:grpSp>
        <p:nvGrpSpPr>
          <p:cNvPr id="648" name="cornerstone + logo">
            <a:extLst>
              <a:ext uri="{FF2B5EF4-FFF2-40B4-BE49-F238E27FC236}">
                <a16:creationId xmlns:a16="http://schemas.microsoft.com/office/drawing/2014/main" id="{DCD87C85-D797-526C-60E9-F42D59BC0A40}"/>
              </a:ext>
            </a:extLst>
          </p:cNvPr>
          <p:cNvGrpSpPr>
            <a:grpSpLocks noGrp="1" noUngrp="1" noRot="1" noMove="1" noResize="1"/>
          </p:cNvGrpSpPr>
          <p:nvPr userDrawn="1"/>
        </p:nvGrpSpPr>
        <p:grpSpPr>
          <a:xfrm>
            <a:off x="0" y="-1"/>
            <a:ext cx="2931926" cy="2052548"/>
            <a:chOff x="0" y="-1"/>
            <a:chExt cx="2930400" cy="2052548"/>
          </a:xfrm>
        </p:grpSpPr>
        <p:sp>
          <p:nvSpPr>
            <p:cNvPr id="649" name="cornerstone">
              <a:extLst>
                <a:ext uri="{FF2B5EF4-FFF2-40B4-BE49-F238E27FC236}">
                  <a16:creationId xmlns:a16="http://schemas.microsoft.com/office/drawing/2014/main" id="{1DD3CF92-0EB6-60F9-D03B-0730ECE43AA9}"/>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650" name="BDO logo">
              <a:extLst>
                <a:ext uri="{FF2B5EF4-FFF2-40B4-BE49-F238E27FC236}">
                  <a16:creationId xmlns:a16="http://schemas.microsoft.com/office/drawing/2014/main" id="{88CFADC9-1199-C806-CAF6-A777DF948B5D}"/>
                </a:ext>
              </a:extLst>
            </p:cNvPr>
            <p:cNvGrpSpPr>
              <a:grpSpLocks noGrp="1" noUngrp="1" noRot="1" noMove="1" noResize="1"/>
            </p:cNvGrpSpPr>
            <p:nvPr userDrawn="1"/>
          </p:nvGrpSpPr>
          <p:grpSpPr>
            <a:xfrm>
              <a:off x="359005" y="356471"/>
              <a:ext cx="970457" cy="372959"/>
              <a:chOff x="359004" y="356467"/>
              <a:chExt cx="970457" cy="372959"/>
            </a:xfrm>
          </p:grpSpPr>
          <p:sp>
            <p:nvSpPr>
              <p:cNvPr id="651" name="Vrije vorm: vorm 650">
                <a:extLst>
                  <a:ext uri="{FF2B5EF4-FFF2-40B4-BE49-F238E27FC236}">
                    <a16:creationId xmlns:a16="http://schemas.microsoft.com/office/drawing/2014/main" id="{0D286A27-6E46-D40F-9B03-9048D141EBCF}"/>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652" name="Vrije vorm: vorm 651">
                <a:extLst>
                  <a:ext uri="{FF2B5EF4-FFF2-40B4-BE49-F238E27FC236}">
                    <a16:creationId xmlns:a16="http://schemas.microsoft.com/office/drawing/2014/main" id="{84FBAA0B-4308-475C-2866-BC32945668F9}"/>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653" name="Vrije vorm: vorm 652">
                <a:extLst>
                  <a:ext uri="{FF2B5EF4-FFF2-40B4-BE49-F238E27FC236}">
                    <a16:creationId xmlns:a16="http://schemas.microsoft.com/office/drawing/2014/main" id="{BBE912BD-4CA2-EBEE-251B-EB2916753019}"/>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654" name="Vrije vorm: vorm 653">
                <a:extLst>
                  <a:ext uri="{FF2B5EF4-FFF2-40B4-BE49-F238E27FC236}">
                    <a16:creationId xmlns:a16="http://schemas.microsoft.com/office/drawing/2014/main" id="{DFA10A05-F27C-56B2-8DDB-D48728EE24DA}"/>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655" name="Vrije vorm: vorm 654">
                <a:extLst>
                  <a:ext uri="{FF2B5EF4-FFF2-40B4-BE49-F238E27FC236}">
                    <a16:creationId xmlns:a16="http://schemas.microsoft.com/office/drawing/2014/main" id="{E7D65EAE-5018-1664-912B-550145A19385}"/>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3" name="picture placeholder">
            <a:extLst>
              <a:ext uri="{FF2B5EF4-FFF2-40B4-BE49-F238E27FC236}">
                <a16:creationId xmlns:a16="http://schemas.microsoft.com/office/drawing/2014/main" id="{0B9DA50E-08FC-8244-0600-6B8D847073B8}"/>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tIns="180000" rIns="486000" anchor="t" anchorCtr="0">
            <a:noAutofit/>
          </a:bodyPr>
          <a:lstStyle>
            <a:lvl1pPr algn="r">
              <a:defRPr sz="800">
                <a:solidFill>
                  <a:srgbClr val="ADADAD"/>
                </a:solidFill>
              </a:defRPr>
            </a:lvl1pPr>
          </a:lstStyle>
          <a:p>
            <a:r>
              <a:rPr lang="en-US"/>
              <a:t>CLICK ICON TO ADD TRIANGLE PATTERN</a:t>
            </a:r>
          </a:p>
        </p:txBody>
      </p:sp>
      <p:sp>
        <p:nvSpPr>
          <p:cNvPr id="4" name="title placeholder">
            <a:extLst>
              <a:ext uri="{FF2B5EF4-FFF2-40B4-BE49-F238E27FC236}">
                <a16:creationId xmlns:a16="http://schemas.microsoft.com/office/drawing/2014/main" id="{EF6BC43C-00F8-F291-597C-5CAB0130747A}"/>
              </a:ext>
            </a:extLst>
          </p:cNvPr>
          <p:cNvSpPr>
            <a:spLocks noGrp="1" noRot="1" noMove="1" noResize="1" noEditPoints="1" noAdjustHandles="1" noChangeArrowheads="1" noChangeShapeType="1"/>
          </p:cNvSpPr>
          <p:nvPr>
            <p:ph type="title"/>
          </p:nvPr>
        </p:nvSpPr>
        <p:spPr>
          <a:xfrm>
            <a:off x="612319" y="36108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250070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L - cover C.02 (red)">
    <p:spTree>
      <p:nvGrpSpPr>
        <p:cNvPr id="1" name=""/>
        <p:cNvGrpSpPr/>
        <p:nvPr/>
      </p:nvGrpSpPr>
      <p:grpSpPr>
        <a:xfrm>
          <a:off x="0" y="0"/>
          <a:ext cx="0" cy="0"/>
          <a:chOff x="0" y="0"/>
          <a:chExt cx="0" cy="0"/>
        </a:xfrm>
      </p:grpSpPr>
      <p:grpSp>
        <p:nvGrpSpPr>
          <p:cNvPr id="2" name="cornerstone + logo">
            <a:extLst>
              <a:ext uri="{FF2B5EF4-FFF2-40B4-BE49-F238E27FC236}">
                <a16:creationId xmlns:a16="http://schemas.microsoft.com/office/drawing/2014/main" id="{5841FB24-A32E-ABD2-B34E-FA253DCD2C72}"/>
              </a:ext>
            </a:extLst>
          </p:cNvPr>
          <p:cNvGrpSpPr>
            <a:grpSpLocks noGrp="1" noUngrp="1" noRot="1" noMove="1" noResize="1"/>
          </p:cNvGrpSpPr>
          <p:nvPr userDrawn="1"/>
        </p:nvGrpSpPr>
        <p:grpSpPr>
          <a:xfrm>
            <a:off x="0" y="-1"/>
            <a:ext cx="2931926" cy="2052548"/>
            <a:chOff x="0" y="-1"/>
            <a:chExt cx="2930400" cy="2052548"/>
          </a:xfrm>
        </p:grpSpPr>
        <p:sp>
          <p:nvSpPr>
            <p:cNvPr id="3" name="cornerstone">
              <a:extLst>
                <a:ext uri="{FF2B5EF4-FFF2-40B4-BE49-F238E27FC236}">
                  <a16:creationId xmlns:a16="http://schemas.microsoft.com/office/drawing/2014/main" id="{4D691E31-A06C-1D8C-2BE2-B732F06C21BF}"/>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4" name="BDO logo">
              <a:extLst>
                <a:ext uri="{FF2B5EF4-FFF2-40B4-BE49-F238E27FC236}">
                  <a16:creationId xmlns:a16="http://schemas.microsoft.com/office/drawing/2014/main" id="{EAC094A2-65DF-8870-3175-5F929E8917A6}"/>
                </a:ext>
              </a:extLst>
            </p:cNvPr>
            <p:cNvGrpSpPr>
              <a:grpSpLocks noGrp="1" noUngrp="1" noRot="1" noMove="1" noResize="1"/>
            </p:cNvGrpSpPr>
            <p:nvPr userDrawn="1"/>
          </p:nvGrpSpPr>
          <p:grpSpPr>
            <a:xfrm>
              <a:off x="359005" y="356471"/>
              <a:ext cx="970457" cy="372959"/>
              <a:chOff x="359004" y="356467"/>
              <a:chExt cx="970457" cy="372959"/>
            </a:xfrm>
          </p:grpSpPr>
          <p:sp>
            <p:nvSpPr>
              <p:cNvPr id="6" name="Vrije vorm: vorm 5">
                <a:extLst>
                  <a:ext uri="{FF2B5EF4-FFF2-40B4-BE49-F238E27FC236}">
                    <a16:creationId xmlns:a16="http://schemas.microsoft.com/office/drawing/2014/main" id="{8D38285C-088C-5CDF-668A-3B06198BBC1E}"/>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5" name="Vrije vorm: vorm 14">
                <a:extLst>
                  <a:ext uri="{FF2B5EF4-FFF2-40B4-BE49-F238E27FC236}">
                    <a16:creationId xmlns:a16="http://schemas.microsoft.com/office/drawing/2014/main" id="{95873DAC-36F3-C9BC-5D06-F1E4D3F4D991}"/>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6" name="Vrije vorm: vorm 15">
                <a:extLst>
                  <a:ext uri="{FF2B5EF4-FFF2-40B4-BE49-F238E27FC236}">
                    <a16:creationId xmlns:a16="http://schemas.microsoft.com/office/drawing/2014/main" id="{E2F8DD46-2D79-B11C-1C9E-149DDA3E019C}"/>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17" name="Vrije vorm: vorm 16">
                <a:extLst>
                  <a:ext uri="{FF2B5EF4-FFF2-40B4-BE49-F238E27FC236}">
                    <a16:creationId xmlns:a16="http://schemas.microsoft.com/office/drawing/2014/main" id="{928E9919-C49C-DCD0-45EE-3ACD38879579}"/>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1" name="Vrije vorm: vorm 20">
                <a:extLst>
                  <a:ext uri="{FF2B5EF4-FFF2-40B4-BE49-F238E27FC236}">
                    <a16:creationId xmlns:a16="http://schemas.microsoft.com/office/drawing/2014/main" id="{9B17338C-BDC7-6F0A-F504-FB1272C46E00}"/>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9" name="picture placeholder">
            <a:extLst>
              <a:ext uri="{FF2B5EF4-FFF2-40B4-BE49-F238E27FC236}">
                <a16:creationId xmlns:a16="http://schemas.microsoft.com/office/drawing/2014/main" id="{A2E265D0-63F5-1F1B-6D40-B16938B274D1}"/>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lIns="0" tIns="180000" rIns="0" bIns="0" anchor="t" anchorCtr="0">
            <a:noAutofit/>
          </a:bodyPr>
          <a:lstStyle>
            <a:lvl1pPr marL="0" indent="0" algn="ctr">
              <a:buFont typeface="+mj-lt"/>
              <a:buNone/>
              <a:defRPr sz="800" b="0">
                <a:solidFill>
                  <a:srgbClr val="B3B3B3"/>
                </a:solidFill>
                <a:latin typeface="Trebuchet MS" panose="020B0603020202020204" pitchFamily="34" charset="0"/>
              </a:defRPr>
            </a:lvl1pPr>
            <a:lvl2pPr marL="0" indent="0" algn="r">
              <a:buNone/>
              <a:defRPr sz="800" b="0">
                <a:solidFill>
                  <a:srgbClr val="333333"/>
                </a:solidFill>
              </a:defRPr>
            </a:lvl2pPr>
            <a:lvl3pPr marL="0" indent="0" algn="r">
              <a:buNone/>
              <a:defRPr sz="800" b="0">
                <a:solidFill>
                  <a:srgbClr val="333333"/>
                </a:solidFill>
              </a:defRPr>
            </a:lvl3pPr>
            <a:lvl4pPr marL="0" indent="0" algn="r">
              <a:buNone/>
              <a:defRPr sz="800" b="0">
                <a:solidFill>
                  <a:srgbClr val="333333"/>
                </a:solidFill>
              </a:defRPr>
            </a:lvl4pPr>
            <a:lvl5pPr marL="0" indent="0" algn="r">
              <a:buNone/>
              <a:defRPr sz="800" b="0">
                <a:solidFill>
                  <a:srgbClr val="333333"/>
                </a:solidFill>
              </a:defRPr>
            </a:lvl5pPr>
            <a:lvl6pPr marL="0" indent="0" algn="r">
              <a:buFont typeface="Arial" panose="020B0604020202020204" pitchFamily="34" charset="0"/>
              <a:buNone/>
              <a:defRPr sz="800" b="0">
                <a:solidFill>
                  <a:srgbClr val="333333"/>
                </a:solidFill>
              </a:defRPr>
            </a:lvl6pPr>
            <a:lvl7pPr marL="0" indent="0" algn="r">
              <a:buFont typeface="Arial" panose="020B0604020202020204" pitchFamily="34" charset="0"/>
              <a:buNone/>
              <a:defRPr sz="800" b="0">
                <a:solidFill>
                  <a:srgbClr val="333333"/>
                </a:solidFill>
              </a:defRPr>
            </a:lvl7pPr>
            <a:lvl8pPr marL="0" indent="0" algn="r">
              <a:buFont typeface="Arial" panose="020B0604020202020204" pitchFamily="34" charset="0"/>
              <a:buNone/>
              <a:defRPr sz="800" b="0">
                <a:solidFill>
                  <a:srgbClr val="333333"/>
                </a:solidFill>
              </a:defRPr>
            </a:lvl8pPr>
            <a:lvl9pPr marL="0" indent="0" algn="r">
              <a:buFont typeface="Arial" panose="020B0604020202020204" pitchFamily="34" charset="0"/>
              <a:buNone/>
              <a:defRPr sz="800" b="0">
                <a:solidFill>
                  <a:srgbClr val="333333"/>
                </a:solidFill>
              </a:defRPr>
            </a:lvl9pPr>
          </a:lstStyle>
          <a:p>
            <a:r>
              <a:rPr lang="en-US"/>
              <a:t>TO ADD A PICTURE: GO TO THE TOP MENU RIBBON AND CHOOSE ‘INSERT’ / ‘PICTURES’</a:t>
            </a:r>
          </a:p>
        </p:txBody>
      </p:sp>
      <p:sp>
        <p:nvSpPr>
          <p:cNvPr id="7" name="2nd shape placeholder">
            <a:extLst>
              <a:ext uri="{FF2B5EF4-FFF2-40B4-BE49-F238E27FC236}">
                <a16:creationId xmlns:a16="http://schemas.microsoft.com/office/drawing/2014/main" id="{268AEF8E-A327-C12C-50C9-8B12E83F5B3B}"/>
              </a:ext>
            </a:extLst>
          </p:cNvPr>
          <p:cNvSpPr>
            <a:spLocks noGrp="1" noRot="1" noChangeAspect="1" noMove="1" noResize="1" noEditPoints="1" noAdjustHandles="1" noChangeArrowheads="1" noChangeShapeType="1"/>
          </p:cNvSpPr>
          <p:nvPr>
            <p:ph type="body" sz="quarter" idx="15"/>
          </p:nvPr>
        </p:nvSpPr>
        <p:spPr>
          <a:xfrm>
            <a:off x="2402196" y="0"/>
            <a:ext cx="9796154" cy="6858000"/>
          </a:xfrm>
          <a:custGeom>
            <a:avLst/>
            <a:gdLst>
              <a:gd name="connsiteX0" fmla="*/ 6859898 w 6859898"/>
              <a:gd name="connsiteY0" fmla="*/ 0 h 4804915"/>
              <a:gd name="connsiteX1" fmla="*/ 6859898 w 6859898"/>
              <a:gd name="connsiteY1" fmla="*/ 4804915 h 4804915"/>
              <a:gd name="connsiteX2" fmla="*/ 0 w 6859898"/>
              <a:gd name="connsiteY2" fmla="*/ 4804915 h 4804915"/>
              <a:gd name="connsiteX3" fmla="*/ 6859896 w 6859898"/>
              <a:gd name="connsiteY3" fmla="*/ 6 h 4804915"/>
              <a:gd name="connsiteX4" fmla="*/ 6859897 w 6859898"/>
              <a:gd name="connsiteY4" fmla="*/ 5 h 480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9898" h="4804915">
                <a:moveTo>
                  <a:pt x="6859898" y="0"/>
                </a:moveTo>
                <a:lnTo>
                  <a:pt x="6859898" y="4804915"/>
                </a:lnTo>
                <a:lnTo>
                  <a:pt x="0" y="4804915"/>
                </a:lnTo>
                <a:lnTo>
                  <a:pt x="6859896" y="6"/>
                </a:lnTo>
                <a:lnTo>
                  <a:pt x="6859897" y="5"/>
                </a:lnTo>
                <a:close/>
              </a:path>
            </a:pathLst>
          </a:custGeom>
          <a:solidFill>
            <a:srgbClr val="333333"/>
          </a:solidFill>
        </p:spPr>
        <p:txBody>
          <a:bodyPr wrap="square" tIns="0" rIns="486000" bIns="720000" anchor="b" anchorCtr="0">
            <a:noAutofit/>
          </a:bodyPr>
          <a:lstStyle>
            <a:lvl1pPr marL="0" indent="0" algn="r">
              <a:lnSpc>
                <a:spcPct val="90000"/>
              </a:lnSpc>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endParaRPr lang="en-US"/>
          </a:p>
        </p:txBody>
      </p:sp>
      <p:sp>
        <p:nvSpPr>
          <p:cNvPr id="18" name="author placeholder">
            <a:extLst>
              <a:ext uri="{FF2B5EF4-FFF2-40B4-BE49-F238E27FC236}">
                <a16:creationId xmlns:a16="http://schemas.microsoft.com/office/drawing/2014/main" id="{7B5CD247-ABF2-1659-0EB1-7854C707B6F3}"/>
              </a:ext>
            </a:extLst>
          </p:cNvPr>
          <p:cNvSpPr>
            <a:spLocks noGrp="1" noRot="1" noMove="1" noResize="1" noEditPoints="1" noAdjustHandles="1" noChangeArrowheads="1" noChangeShapeType="1"/>
          </p:cNvSpPr>
          <p:nvPr>
            <p:ph type="body" sz="quarter" idx="12" hasCustomPrompt="1"/>
          </p:nvPr>
        </p:nvSpPr>
        <p:spPr>
          <a:xfrm>
            <a:off x="486028" y="5913894"/>
            <a:ext cx="2958549"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p>
        </p:txBody>
      </p:sp>
      <p:sp>
        <p:nvSpPr>
          <p:cNvPr id="19" name="subtitle placeholder">
            <a:extLst>
              <a:ext uri="{FF2B5EF4-FFF2-40B4-BE49-F238E27FC236}">
                <a16:creationId xmlns:a16="http://schemas.microsoft.com/office/drawing/2014/main" id="{D361389F-2074-F0DF-D4FA-65B7CECF10BD}"/>
              </a:ext>
            </a:extLst>
          </p:cNvPr>
          <p:cNvSpPr>
            <a:spLocks noGrp="1" noRot="1" noMove="1" noResize="1" noEditPoints="1" noAdjustHandles="1" noChangeArrowheads="1" noChangeShapeType="1"/>
          </p:cNvSpPr>
          <p:nvPr>
            <p:ph type="subTitle" idx="1"/>
          </p:nvPr>
        </p:nvSpPr>
        <p:spPr>
          <a:xfrm>
            <a:off x="486027" y="3287518"/>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endParaRPr lang="nl-NL"/>
          </a:p>
        </p:txBody>
      </p:sp>
      <p:sp>
        <p:nvSpPr>
          <p:cNvPr id="20" name="title placeholder">
            <a:extLst>
              <a:ext uri="{FF2B5EF4-FFF2-40B4-BE49-F238E27FC236}">
                <a16:creationId xmlns:a16="http://schemas.microsoft.com/office/drawing/2014/main" id="{EEBAC4F7-7113-9F22-ED73-E985EE193575}"/>
              </a:ext>
            </a:extLst>
          </p:cNvPr>
          <p:cNvSpPr>
            <a:spLocks noGrp="1" noRot="1" noMove="1" noResize="1" noEditPoints="1" noAdjustHandles="1" noChangeArrowheads="1" noChangeShapeType="1"/>
          </p:cNvSpPr>
          <p:nvPr>
            <p:ph type="title"/>
          </p:nvPr>
        </p:nvSpPr>
        <p:spPr>
          <a:xfrm>
            <a:off x="486027" y="230263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317123214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L – divider picture (white)">
    <p:spTree>
      <p:nvGrpSpPr>
        <p:cNvPr id="1" name=""/>
        <p:cNvGrpSpPr/>
        <p:nvPr/>
      </p:nvGrpSpPr>
      <p:grpSpPr>
        <a:xfrm>
          <a:off x="0" y="0"/>
          <a:ext cx="0" cy="0"/>
          <a:chOff x="0" y="0"/>
          <a:chExt cx="0" cy="0"/>
        </a:xfrm>
      </p:grpSpPr>
      <p:grpSp>
        <p:nvGrpSpPr>
          <p:cNvPr id="4" name="cornerstone + logo">
            <a:extLst>
              <a:ext uri="{FF2B5EF4-FFF2-40B4-BE49-F238E27FC236}">
                <a16:creationId xmlns:a16="http://schemas.microsoft.com/office/drawing/2014/main" id="{23748549-C963-7656-56AA-C9B8CC15531F}"/>
              </a:ext>
            </a:extLst>
          </p:cNvPr>
          <p:cNvGrpSpPr>
            <a:grpSpLocks noGrp="1" noUngrp="1" noRot="1" noMove="1" noResize="1"/>
          </p:cNvGrpSpPr>
          <p:nvPr userDrawn="1"/>
        </p:nvGrpSpPr>
        <p:grpSpPr>
          <a:xfrm>
            <a:off x="0" y="-1"/>
            <a:ext cx="2931926" cy="2052548"/>
            <a:chOff x="0" y="-1"/>
            <a:chExt cx="2930400" cy="2052548"/>
          </a:xfrm>
        </p:grpSpPr>
        <p:sp>
          <p:nvSpPr>
            <p:cNvPr id="5" name="cornerstone">
              <a:extLst>
                <a:ext uri="{FF2B5EF4-FFF2-40B4-BE49-F238E27FC236}">
                  <a16:creationId xmlns:a16="http://schemas.microsoft.com/office/drawing/2014/main" id="{F9870C44-84C3-F2CC-748D-F49114CF2EF3}"/>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6" name="BDO logo">
              <a:extLst>
                <a:ext uri="{FF2B5EF4-FFF2-40B4-BE49-F238E27FC236}">
                  <a16:creationId xmlns:a16="http://schemas.microsoft.com/office/drawing/2014/main" id="{D47E5128-10E4-46F9-22AD-1F14869EA109}"/>
                </a:ext>
              </a:extLst>
            </p:cNvPr>
            <p:cNvGrpSpPr>
              <a:grpSpLocks noGrp="1" noUngrp="1" noRot="1" noMove="1" noResize="1"/>
            </p:cNvGrpSpPr>
            <p:nvPr userDrawn="1"/>
          </p:nvGrpSpPr>
          <p:grpSpPr>
            <a:xfrm>
              <a:off x="359005" y="356471"/>
              <a:ext cx="970457" cy="372959"/>
              <a:chOff x="359004" y="356467"/>
              <a:chExt cx="970457" cy="372959"/>
            </a:xfrm>
            <a:solidFill>
              <a:srgbClr val="22409A"/>
            </a:solidFill>
          </p:grpSpPr>
          <p:sp>
            <p:nvSpPr>
              <p:cNvPr id="7" name="Vrije vorm: vorm 6">
                <a:extLst>
                  <a:ext uri="{FF2B5EF4-FFF2-40B4-BE49-F238E27FC236}">
                    <a16:creationId xmlns:a16="http://schemas.microsoft.com/office/drawing/2014/main" id="{0B01A267-9E70-73E1-D505-4D4D7EB1630E}"/>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8" name="Vrije vorm: vorm 7">
                <a:extLst>
                  <a:ext uri="{FF2B5EF4-FFF2-40B4-BE49-F238E27FC236}">
                    <a16:creationId xmlns:a16="http://schemas.microsoft.com/office/drawing/2014/main" id="{6287C0D0-7000-FA58-00F3-CA20BDE80C88}"/>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9" name="Vrije vorm: vorm 8">
                <a:extLst>
                  <a:ext uri="{FF2B5EF4-FFF2-40B4-BE49-F238E27FC236}">
                    <a16:creationId xmlns:a16="http://schemas.microsoft.com/office/drawing/2014/main" id="{BA3C4473-DE4F-1989-5582-9A2EEA9991B3}"/>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0" name="Vrije vorm: vorm 9">
                <a:extLst>
                  <a:ext uri="{FF2B5EF4-FFF2-40B4-BE49-F238E27FC236}">
                    <a16:creationId xmlns:a16="http://schemas.microsoft.com/office/drawing/2014/main" id="{F8012134-6394-11C0-814E-CE30181306E7}"/>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75E07685-AF22-1C01-62C1-F8C721A849C8}"/>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3" name="picture placeholder">
            <a:extLst>
              <a:ext uri="{FF2B5EF4-FFF2-40B4-BE49-F238E27FC236}">
                <a16:creationId xmlns:a16="http://schemas.microsoft.com/office/drawing/2014/main" id="{0B9DA50E-08FC-8244-0600-6B8D847073B8}"/>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tIns="180000" rIns="486000" anchor="t" anchorCtr="0">
            <a:noAutofit/>
          </a:bodyPr>
          <a:lstStyle>
            <a:lvl1pPr algn="r">
              <a:defRPr sz="800">
                <a:solidFill>
                  <a:srgbClr val="ADADAD"/>
                </a:solidFill>
              </a:defRPr>
            </a:lvl1pPr>
          </a:lstStyle>
          <a:p>
            <a:r>
              <a:rPr lang="en-US"/>
              <a:t>CLICK ICON TO ADD TRIANGLE PATTERN</a:t>
            </a:r>
          </a:p>
        </p:txBody>
      </p:sp>
      <p:sp>
        <p:nvSpPr>
          <p:cNvPr id="12" name="title placeholder">
            <a:extLst>
              <a:ext uri="{FF2B5EF4-FFF2-40B4-BE49-F238E27FC236}">
                <a16:creationId xmlns:a16="http://schemas.microsoft.com/office/drawing/2014/main" id="{A517B682-542D-17E1-0884-90182A6BCA3C}"/>
              </a:ext>
            </a:extLst>
          </p:cNvPr>
          <p:cNvSpPr>
            <a:spLocks noGrp="1" noRot="1" noMove="1" noResize="1" noEditPoints="1" noAdjustHandles="1" noChangeArrowheads="1" noChangeShapeType="1"/>
          </p:cNvSpPr>
          <p:nvPr>
            <p:ph type="title"/>
          </p:nvPr>
        </p:nvSpPr>
        <p:spPr>
          <a:xfrm>
            <a:off x="612319" y="36108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15951241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L – divider red (triangle)">
    <p:spTree>
      <p:nvGrpSpPr>
        <p:cNvPr id="1" name=""/>
        <p:cNvGrpSpPr/>
        <p:nvPr/>
      </p:nvGrpSpPr>
      <p:grpSpPr>
        <a:xfrm>
          <a:off x="0" y="0"/>
          <a:ext cx="0" cy="0"/>
          <a:chOff x="0" y="0"/>
          <a:chExt cx="0" cy="0"/>
        </a:xfrm>
      </p:grpSpPr>
      <p:grpSp>
        <p:nvGrpSpPr>
          <p:cNvPr id="15" name="background">
            <a:extLst>
              <a:ext uri="{FF2B5EF4-FFF2-40B4-BE49-F238E27FC236}">
                <a16:creationId xmlns:a16="http://schemas.microsoft.com/office/drawing/2014/main" id="{8C458E20-5B17-0F04-72A2-6FA863EF8F10}"/>
              </a:ext>
            </a:extLst>
          </p:cNvPr>
          <p:cNvGrpSpPr>
            <a:grpSpLocks noGrp="1" noUngrp="1" noRot="1" noMove="1" noResize="1"/>
          </p:cNvGrpSpPr>
          <p:nvPr userDrawn="1"/>
        </p:nvGrpSpPr>
        <p:grpSpPr>
          <a:xfrm>
            <a:off x="0" y="0"/>
            <a:ext cx="12199551" cy="6858675"/>
            <a:chOff x="0" y="0"/>
            <a:chExt cx="12193200" cy="6858675"/>
          </a:xfrm>
        </p:grpSpPr>
        <p:sp>
          <p:nvSpPr>
            <p:cNvPr id="6" name="background color">
              <a:extLst>
                <a:ext uri="{FF2B5EF4-FFF2-40B4-BE49-F238E27FC236}">
                  <a16:creationId xmlns:a16="http://schemas.microsoft.com/office/drawing/2014/main" id="{DE3A0567-7CD5-F023-1DD7-00B937545362}"/>
                </a:ext>
              </a:extLst>
            </p:cNvPr>
            <p:cNvSpPr>
              <a:spLocks noGrp="1" noRot="1" noMove="1" noResize="1" noEditPoints="1" noAdjustHandles="1" noChangeArrowheads="1" noChangeShapeType="1"/>
            </p:cNvSpPr>
            <p:nvPr userDrawn="1"/>
          </p:nvSpPr>
          <p:spPr>
            <a:xfrm>
              <a:off x="0" y="0"/>
              <a:ext cx="12193200" cy="6858000"/>
            </a:xfrm>
            <a:prstGeom prst="rect">
              <a:avLst/>
            </a:prstGeom>
            <a:solidFill>
              <a:srgbClr val="E81A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pic>
          <p:nvPicPr>
            <p:cNvPr id="5" name="triangle pattern">
              <a:extLst>
                <a:ext uri="{FF2B5EF4-FFF2-40B4-BE49-F238E27FC236}">
                  <a16:creationId xmlns:a16="http://schemas.microsoft.com/office/drawing/2014/main" id="{CD2CAF66-023F-643E-20CF-1D5DBEAAD78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3200" cy="6858675"/>
            </a:xfrm>
            <a:prstGeom prst="rect">
              <a:avLst/>
            </a:prstGeom>
          </p:spPr>
        </p:pic>
      </p:grpSp>
      <p:grpSp>
        <p:nvGrpSpPr>
          <p:cNvPr id="7" name="cornerstone + logo">
            <a:extLst>
              <a:ext uri="{FF2B5EF4-FFF2-40B4-BE49-F238E27FC236}">
                <a16:creationId xmlns:a16="http://schemas.microsoft.com/office/drawing/2014/main" id="{4FE2D08F-B069-D928-A878-E703FA259E17}"/>
              </a:ext>
            </a:extLst>
          </p:cNvPr>
          <p:cNvGrpSpPr>
            <a:grpSpLocks noGrp="1" noUngrp="1" noRot="1" noMove="1" noResize="1"/>
          </p:cNvGrpSpPr>
          <p:nvPr userDrawn="1"/>
        </p:nvGrpSpPr>
        <p:grpSpPr>
          <a:xfrm>
            <a:off x="0" y="-1"/>
            <a:ext cx="2931926" cy="2052548"/>
            <a:chOff x="0" y="-1"/>
            <a:chExt cx="2930400" cy="2052548"/>
          </a:xfrm>
        </p:grpSpPr>
        <p:sp>
          <p:nvSpPr>
            <p:cNvPr id="8" name="cornerstone">
              <a:extLst>
                <a:ext uri="{FF2B5EF4-FFF2-40B4-BE49-F238E27FC236}">
                  <a16:creationId xmlns:a16="http://schemas.microsoft.com/office/drawing/2014/main" id="{35DAE589-09A4-5E58-B4D1-F566990860D1}"/>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0886CD89-EADA-8A06-DC88-33F945522287}"/>
                </a:ext>
              </a:extLst>
            </p:cNvPr>
            <p:cNvGrpSpPr>
              <a:grpSpLocks noGrp="1" noUngrp="1" noRot="1" noMove="1" noResize="1"/>
            </p:cNvGrpSpPr>
            <p:nvPr userDrawn="1"/>
          </p:nvGrpSpPr>
          <p:grpSpPr>
            <a:xfrm>
              <a:off x="359005" y="356471"/>
              <a:ext cx="970457" cy="372959"/>
              <a:chOff x="359004" y="356467"/>
              <a:chExt cx="970457" cy="372959"/>
            </a:xfrm>
            <a:solidFill>
              <a:srgbClr val="22409A"/>
            </a:solidFill>
          </p:grpSpPr>
          <p:sp>
            <p:nvSpPr>
              <p:cNvPr id="10" name="Vrije vorm: vorm 9">
                <a:extLst>
                  <a:ext uri="{FF2B5EF4-FFF2-40B4-BE49-F238E27FC236}">
                    <a16:creationId xmlns:a16="http://schemas.microsoft.com/office/drawing/2014/main" id="{1F4189A7-73B7-5716-9D18-BC3300574614}"/>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57FDF2E6-4A62-8BFE-8465-B98604759C31}"/>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B84B72AF-FA05-E1DC-A2B8-623059D29F08}"/>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7B98A4A9-B97F-19E2-468A-C2A85E3A8206}"/>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3BEA9562-FAC1-F9F5-CF12-06560B3FFB36}"/>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647" name="title placeholder">
            <a:extLst>
              <a:ext uri="{FF2B5EF4-FFF2-40B4-BE49-F238E27FC236}">
                <a16:creationId xmlns:a16="http://schemas.microsoft.com/office/drawing/2014/main" id="{366102E2-5A9E-B7EC-F428-804672B7A156}"/>
              </a:ext>
            </a:extLst>
          </p:cNvPr>
          <p:cNvSpPr>
            <a:spLocks noGrp="1" noRot="1" noMove="1" noResize="1" noEditPoints="1" noAdjustHandles="1" noChangeArrowheads="1" noChangeShapeType="1"/>
          </p:cNvSpPr>
          <p:nvPr>
            <p:ph type="title"/>
          </p:nvPr>
        </p:nvSpPr>
        <p:spPr>
          <a:xfrm>
            <a:off x="612319" y="36108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12986268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L – divider charcoal (triangle)">
    <p:spTree>
      <p:nvGrpSpPr>
        <p:cNvPr id="1" name=""/>
        <p:cNvGrpSpPr/>
        <p:nvPr/>
      </p:nvGrpSpPr>
      <p:grpSpPr>
        <a:xfrm>
          <a:off x="0" y="0"/>
          <a:ext cx="0" cy="0"/>
          <a:chOff x="0" y="0"/>
          <a:chExt cx="0" cy="0"/>
        </a:xfrm>
      </p:grpSpPr>
      <p:grpSp>
        <p:nvGrpSpPr>
          <p:cNvPr id="15" name="background">
            <a:extLst>
              <a:ext uri="{FF2B5EF4-FFF2-40B4-BE49-F238E27FC236}">
                <a16:creationId xmlns:a16="http://schemas.microsoft.com/office/drawing/2014/main" id="{8C458E20-5B17-0F04-72A2-6FA863EF8F10}"/>
              </a:ext>
            </a:extLst>
          </p:cNvPr>
          <p:cNvGrpSpPr>
            <a:grpSpLocks noGrp="1" noUngrp="1" noRot="1" noMove="1" noResize="1"/>
          </p:cNvGrpSpPr>
          <p:nvPr userDrawn="1"/>
        </p:nvGrpSpPr>
        <p:grpSpPr>
          <a:xfrm>
            <a:off x="0" y="0"/>
            <a:ext cx="12199551" cy="6858675"/>
            <a:chOff x="0" y="0"/>
            <a:chExt cx="12193200" cy="6858675"/>
          </a:xfrm>
        </p:grpSpPr>
        <p:sp>
          <p:nvSpPr>
            <p:cNvPr id="6" name="background color">
              <a:extLst>
                <a:ext uri="{FF2B5EF4-FFF2-40B4-BE49-F238E27FC236}">
                  <a16:creationId xmlns:a16="http://schemas.microsoft.com/office/drawing/2014/main" id="{DE3A0567-7CD5-F023-1DD7-00B937545362}"/>
                </a:ext>
              </a:extLst>
            </p:cNvPr>
            <p:cNvSpPr>
              <a:spLocks noGrp="1" noRot="1" noMove="1" noResize="1" noEditPoints="1" noAdjustHandles="1" noChangeArrowheads="1" noChangeShapeType="1"/>
            </p:cNvSpPr>
            <p:nvPr userDrawn="1"/>
          </p:nvSpPr>
          <p:spPr>
            <a:xfrm>
              <a:off x="0" y="0"/>
              <a:ext cx="12193200" cy="6858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pic>
          <p:nvPicPr>
            <p:cNvPr id="5" name="triangle pattern">
              <a:extLst>
                <a:ext uri="{FF2B5EF4-FFF2-40B4-BE49-F238E27FC236}">
                  <a16:creationId xmlns:a16="http://schemas.microsoft.com/office/drawing/2014/main" id="{CD2CAF66-023F-643E-20CF-1D5DBEAAD78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3200" cy="6858675"/>
            </a:xfrm>
            <a:prstGeom prst="rect">
              <a:avLst/>
            </a:prstGeom>
          </p:spPr>
        </p:pic>
      </p:grpSp>
      <p:grpSp>
        <p:nvGrpSpPr>
          <p:cNvPr id="3" name="cornerstone + logo">
            <a:extLst>
              <a:ext uri="{FF2B5EF4-FFF2-40B4-BE49-F238E27FC236}">
                <a16:creationId xmlns:a16="http://schemas.microsoft.com/office/drawing/2014/main" id="{34952413-8478-6313-2BEA-2DB43A110333}"/>
              </a:ext>
            </a:extLst>
          </p:cNvPr>
          <p:cNvGrpSpPr>
            <a:grpSpLocks noGrp="1" noUngrp="1" noRot="1" noMove="1" noResize="1"/>
          </p:cNvGrpSpPr>
          <p:nvPr userDrawn="1"/>
        </p:nvGrpSpPr>
        <p:grpSpPr>
          <a:xfrm>
            <a:off x="0" y="-1"/>
            <a:ext cx="2931926" cy="2052548"/>
            <a:chOff x="0" y="-1"/>
            <a:chExt cx="2930400" cy="2052548"/>
          </a:xfrm>
        </p:grpSpPr>
        <p:sp>
          <p:nvSpPr>
            <p:cNvPr id="4" name="cornerstone">
              <a:extLst>
                <a:ext uri="{FF2B5EF4-FFF2-40B4-BE49-F238E27FC236}">
                  <a16:creationId xmlns:a16="http://schemas.microsoft.com/office/drawing/2014/main" id="{D3762A3A-72D1-3287-CDE1-AF8E38AEC786}"/>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16" name="BDO logo">
              <a:extLst>
                <a:ext uri="{FF2B5EF4-FFF2-40B4-BE49-F238E27FC236}">
                  <a16:creationId xmlns:a16="http://schemas.microsoft.com/office/drawing/2014/main" id="{A8A57A5B-5ABC-7C09-2C84-984375B7A93B}"/>
                </a:ext>
              </a:extLst>
            </p:cNvPr>
            <p:cNvGrpSpPr>
              <a:grpSpLocks noGrp="1" noUngrp="1" noRot="1" noMove="1" noResize="1"/>
            </p:cNvGrpSpPr>
            <p:nvPr userDrawn="1"/>
          </p:nvGrpSpPr>
          <p:grpSpPr>
            <a:xfrm>
              <a:off x="359005" y="356471"/>
              <a:ext cx="970457" cy="372959"/>
              <a:chOff x="359004" y="356467"/>
              <a:chExt cx="970457" cy="372959"/>
            </a:xfrm>
          </p:grpSpPr>
          <p:sp>
            <p:nvSpPr>
              <p:cNvPr id="17" name="Vrije vorm: vorm 16">
                <a:extLst>
                  <a:ext uri="{FF2B5EF4-FFF2-40B4-BE49-F238E27FC236}">
                    <a16:creationId xmlns:a16="http://schemas.microsoft.com/office/drawing/2014/main" id="{1DE5C6A8-ECD3-1DDB-6E76-43B95D2346F4}"/>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8" name="Vrije vorm: vorm 17">
                <a:extLst>
                  <a:ext uri="{FF2B5EF4-FFF2-40B4-BE49-F238E27FC236}">
                    <a16:creationId xmlns:a16="http://schemas.microsoft.com/office/drawing/2014/main" id="{5D13C9FA-19CD-B2E8-F094-3C9EF6EF444B}"/>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9" name="Vrije vorm: vorm 18">
                <a:extLst>
                  <a:ext uri="{FF2B5EF4-FFF2-40B4-BE49-F238E27FC236}">
                    <a16:creationId xmlns:a16="http://schemas.microsoft.com/office/drawing/2014/main" id="{445401A0-D347-241C-3698-76F7F9E36B6B}"/>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20" name="Vrije vorm: vorm 19">
                <a:extLst>
                  <a:ext uri="{FF2B5EF4-FFF2-40B4-BE49-F238E27FC236}">
                    <a16:creationId xmlns:a16="http://schemas.microsoft.com/office/drawing/2014/main" id="{08BF5F93-7A61-FA8F-FAD0-DEBB0B790EA8}"/>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1" name="Vrije vorm: vorm 20">
                <a:extLst>
                  <a:ext uri="{FF2B5EF4-FFF2-40B4-BE49-F238E27FC236}">
                    <a16:creationId xmlns:a16="http://schemas.microsoft.com/office/drawing/2014/main" id="{1D5BFFB2-3E0C-1207-0A1C-149E19E2F5B4}"/>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7" name="title placeholder">
            <a:extLst>
              <a:ext uri="{FF2B5EF4-FFF2-40B4-BE49-F238E27FC236}">
                <a16:creationId xmlns:a16="http://schemas.microsoft.com/office/drawing/2014/main" id="{536E55FC-C1D0-6285-5C2D-3301F9F518B0}"/>
              </a:ext>
            </a:extLst>
          </p:cNvPr>
          <p:cNvSpPr>
            <a:spLocks noGrp="1" noRot="1" noMove="1" noResize="1" noEditPoints="1" noAdjustHandles="1" noChangeArrowheads="1" noChangeShapeType="1"/>
          </p:cNvSpPr>
          <p:nvPr>
            <p:ph type="title"/>
          </p:nvPr>
        </p:nvSpPr>
        <p:spPr>
          <a:xfrm>
            <a:off x="612319" y="36108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33596241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L – divider slate (triangle)">
    <p:spTree>
      <p:nvGrpSpPr>
        <p:cNvPr id="1" name=""/>
        <p:cNvGrpSpPr/>
        <p:nvPr/>
      </p:nvGrpSpPr>
      <p:grpSpPr>
        <a:xfrm>
          <a:off x="0" y="0"/>
          <a:ext cx="0" cy="0"/>
          <a:chOff x="0" y="0"/>
          <a:chExt cx="0" cy="0"/>
        </a:xfrm>
      </p:grpSpPr>
      <p:grpSp>
        <p:nvGrpSpPr>
          <p:cNvPr id="15" name="background">
            <a:extLst>
              <a:ext uri="{FF2B5EF4-FFF2-40B4-BE49-F238E27FC236}">
                <a16:creationId xmlns:a16="http://schemas.microsoft.com/office/drawing/2014/main" id="{8C458E20-5B17-0F04-72A2-6FA863EF8F10}"/>
              </a:ext>
            </a:extLst>
          </p:cNvPr>
          <p:cNvGrpSpPr>
            <a:grpSpLocks noGrp="1" noUngrp="1" noRot="1" noMove="1" noResize="1"/>
          </p:cNvGrpSpPr>
          <p:nvPr userDrawn="1"/>
        </p:nvGrpSpPr>
        <p:grpSpPr>
          <a:xfrm>
            <a:off x="0" y="0"/>
            <a:ext cx="12199551" cy="6858675"/>
            <a:chOff x="0" y="0"/>
            <a:chExt cx="12193200" cy="6858675"/>
          </a:xfrm>
        </p:grpSpPr>
        <p:sp>
          <p:nvSpPr>
            <p:cNvPr id="6" name="background color">
              <a:extLst>
                <a:ext uri="{FF2B5EF4-FFF2-40B4-BE49-F238E27FC236}">
                  <a16:creationId xmlns:a16="http://schemas.microsoft.com/office/drawing/2014/main" id="{DE3A0567-7CD5-F023-1DD7-00B937545362}"/>
                </a:ext>
              </a:extLst>
            </p:cNvPr>
            <p:cNvSpPr>
              <a:spLocks noGrp="1" noRot="1" noMove="1" noResize="1" noEditPoints="1" noAdjustHandles="1" noChangeArrowheads="1" noChangeShapeType="1"/>
            </p:cNvSpPr>
            <p:nvPr userDrawn="1"/>
          </p:nvSpPr>
          <p:spPr>
            <a:xfrm>
              <a:off x="0" y="0"/>
              <a:ext cx="12193200" cy="6858000"/>
            </a:xfrm>
            <a:prstGeom prst="rect">
              <a:avLst/>
            </a:prstGeom>
            <a:solidFill>
              <a:srgbClr val="5B6E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pic>
          <p:nvPicPr>
            <p:cNvPr id="5" name="triangle pattern">
              <a:extLst>
                <a:ext uri="{FF2B5EF4-FFF2-40B4-BE49-F238E27FC236}">
                  <a16:creationId xmlns:a16="http://schemas.microsoft.com/office/drawing/2014/main" id="{CD2CAF66-023F-643E-20CF-1D5DBEAAD78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3200" cy="6858675"/>
            </a:xfrm>
            <a:prstGeom prst="rect">
              <a:avLst/>
            </a:prstGeom>
          </p:spPr>
        </p:pic>
      </p:grpSp>
      <p:grpSp>
        <p:nvGrpSpPr>
          <p:cNvPr id="3" name="cornerstone + logo">
            <a:extLst>
              <a:ext uri="{FF2B5EF4-FFF2-40B4-BE49-F238E27FC236}">
                <a16:creationId xmlns:a16="http://schemas.microsoft.com/office/drawing/2014/main" id="{34952413-8478-6313-2BEA-2DB43A110333}"/>
              </a:ext>
            </a:extLst>
          </p:cNvPr>
          <p:cNvGrpSpPr>
            <a:grpSpLocks noGrp="1" noUngrp="1" noRot="1" noMove="1" noResize="1"/>
          </p:cNvGrpSpPr>
          <p:nvPr userDrawn="1"/>
        </p:nvGrpSpPr>
        <p:grpSpPr>
          <a:xfrm>
            <a:off x="0" y="-1"/>
            <a:ext cx="2931926" cy="2052548"/>
            <a:chOff x="0" y="-1"/>
            <a:chExt cx="2930400" cy="2052548"/>
          </a:xfrm>
        </p:grpSpPr>
        <p:sp>
          <p:nvSpPr>
            <p:cNvPr id="4" name="cornerstone">
              <a:extLst>
                <a:ext uri="{FF2B5EF4-FFF2-40B4-BE49-F238E27FC236}">
                  <a16:creationId xmlns:a16="http://schemas.microsoft.com/office/drawing/2014/main" id="{D3762A3A-72D1-3287-CDE1-AF8E38AEC786}"/>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16" name="BDO logo">
              <a:extLst>
                <a:ext uri="{FF2B5EF4-FFF2-40B4-BE49-F238E27FC236}">
                  <a16:creationId xmlns:a16="http://schemas.microsoft.com/office/drawing/2014/main" id="{A8A57A5B-5ABC-7C09-2C84-984375B7A93B}"/>
                </a:ext>
              </a:extLst>
            </p:cNvPr>
            <p:cNvGrpSpPr>
              <a:grpSpLocks noGrp="1" noUngrp="1" noRot="1" noMove="1" noResize="1"/>
            </p:cNvGrpSpPr>
            <p:nvPr userDrawn="1"/>
          </p:nvGrpSpPr>
          <p:grpSpPr>
            <a:xfrm>
              <a:off x="359005" y="356471"/>
              <a:ext cx="970457" cy="372959"/>
              <a:chOff x="359004" y="356467"/>
              <a:chExt cx="970457" cy="372959"/>
            </a:xfrm>
          </p:grpSpPr>
          <p:sp>
            <p:nvSpPr>
              <p:cNvPr id="17" name="Vrije vorm: vorm 16">
                <a:extLst>
                  <a:ext uri="{FF2B5EF4-FFF2-40B4-BE49-F238E27FC236}">
                    <a16:creationId xmlns:a16="http://schemas.microsoft.com/office/drawing/2014/main" id="{1DE5C6A8-ECD3-1DDB-6E76-43B95D2346F4}"/>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8" name="Vrije vorm: vorm 17">
                <a:extLst>
                  <a:ext uri="{FF2B5EF4-FFF2-40B4-BE49-F238E27FC236}">
                    <a16:creationId xmlns:a16="http://schemas.microsoft.com/office/drawing/2014/main" id="{5D13C9FA-19CD-B2E8-F094-3C9EF6EF444B}"/>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9" name="Vrije vorm: vorm 18">
                <a:extLst>
                  <a:ext uri="{FF2B5EF4-FFF2-40B4-BE49-F238E27FC236}">
                    <a16:creationId xmlns:a16="http://schemas.microsoft.com/office/drawing/2014/main" id="{445401A0-D347-241C-3698-76F7F9E36B6B}"/>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20" name="Vrije vorm: vorm 19">
                <a:extLst>
                  <a:ext uri="{FF2B5EF4-FFF2-40B4-BE49-F238E27FC236}">
                    <a16:creationId xmlns:a16="http://schemas.microsoft.com/office/drawing/2014/main" id="{08BF5F93-7A61-FA8F-FAD0-DEBB0B790EA8}"/>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1" name="Vrije vorm: vorm 20">
                <a:extLst>
                  <a:ext uri="{FF2B5EF4-FFF2-40B4-BE49-F238E27FC236}">
                    <a16:creationId xmlns:a16="http://schemas.microsoft.com/office/drawing/2014/main" id="{1D5BFFB2-3E0C-1207-0A1C-149E19E2F5B4}"/>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7" name="title placeholder">
            <a:extLst>
              <a:ext uri="{FF2B5EF4-FFF2-40B4-BE49-F238E27FC236}">
                <a16:creationId xmlns:a16="http://schemas.microsoft.com/office/drawing/2014/main" id="{8C8F1263-9B40-B762-DFAF-6F7672F05D80}"/>
              </a:ext>
            </a:extLst>
          </p:cNvPr>
          <p:cNvSpPr>
            <a:spLocks noGrp="1" noRot="1" noMove="1" noResize="1" noEditPoints="1" noAdjustHandles="1" noChangeArrowheads="1" noChangeShapeType="1"/>
          </p:cNvSpPr>
          <p:nvPr>
            <p:ph type="title"/>
          </p:nvPr>
        </p:nvSpPr>
        <p:spPr>
          <a:xfrm>
            <a:off x="612319" y="36108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5089224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L – divider burgundy (triangle)">
    <p:spTree>
      <p:nvGrpSpPr>
        <p:cNvPr id="1" name=""/>
        <p:cNvGrpSpPr/>
        <p:nvPr/>
      </p:nvGrpSpPr>
      <p:grpSpPr>
        <a:xfrm>
          <a:off x="0" y="0"/>
          <a:ext cx="0" cy="0"/>
          <a:chOff x="0" y="0"/>
          <a:chExt cx="0" cy="0"/>
        </a:xfrm>
      </p:grpSpPr>
      <p:grpSp>
        <p:nvGrpSpPr>
          <p:cNvPr id="15" name="background">
            <a:extLst>
              <a:ext uri="{FF2B5EF4-FFF2-40B4-BE49-F238E27FC236}">
                <a16:creationId xmlns:a16="http://schemas.microsoft.com/office/drawing/2014/main" id="{8C458E20-5B17-0F04-72A2-6FA863EF8F10}"/>
              </a:ext>
            </a:extLst>
          </p:cNvPr>
          <p:cNvGrpSpPr>
            <a:grpSpLocks noGrp="1" noUngrp="1" noRot="1" noMove="1" noResize="1"/>
          </p:cNvGrpSpPr>
          <p:nvPr userDrawn="1"/>
        </p:nvGrpSpPr>
        <p:grpSpPr>
          <a:xfrm>
            <a:off x="0" y="0"/>
            <a:ext cx="12199551" cy="6858675"/>
            <a:chOff x="0" y="0"/>
            <a:chExt cx="12193200" cy="6858675"/>
          </a:xfrm>
          <a:solidFill>
            <a:srgbClr val="98002E"/>
          </a:solidFill>
        </p:grpSpPr>
        <p:sp>
          <p:nvSpPr>
            <p:cNvPr id="6" name="background color">
              <a:extLst>
                <a:ext uri="{FF2B5EF4-FFF2-40B4-BE49-F238E27FC236}">
                  <a16:creationId xmlns:a16="http://schemas.microsoft.com/office/drawing/2014/main" id="{DE3A0567-7CD5-F023-1DD7-00B937545362}"/>
                </a:ext>
              </a:extLst>
            </p:cNvPr>
            <p:cNvSpPr>
              <a:spLocks noGrp="1" noRot="1" noMove="1" noResize="1" noEditPoints="1" noAdjustHandles="1" noChangeArrowheads="1" noChangeShapeType="1"/>
            </p:cNvSpPr>
            <p:nvPr userDrawn="1"/>
          </p:nvSpPr>
          <p:spPr>
            <a:xfrm>
              <a:off x="0" y="0"/>
              <a:ext cx="12193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pic>
          <p:nvPicPr>
            <p:cNvPr id="5" name="triangle pattern">
              <a:extLst>
                <a:ext uri="{FF2B5EF4-FFF2-40B4-BE49-F238E27FC236}">
                  <a16:creationId xmlns:a16="http://schemas.microsoft.com/office/drawing/2014/main" id="{CD2CAF66-023F-643E-20CF-1D5DBEAAD78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3200" cy="6858675"/>
            </a:xfrm>
            <a:prstGeom prst="rect">
              <a:avLst/>
            </a:prstGeom>
          </p:spPr>
        </p:pic>
      </p:grpSp>
      <p:grpSp>
        <p:nvGrpSpPr>
          <p:cNvPr id="7" name="cornerstone + logo">
            <a:extLst>
              <a:ext uri="{FF2B5EF4-FFF2-40B4-BE49-F238E27FC236}">
                <a16:creationId xmlns:a16="http://schemas.microsoft.com/office/drawing/2014/main" id="{4FE2D08F-B069-D928-A878-E703FA259E17}"/>
              </a:ext>
            </a:extLst>
          </p:cNvPr>
          <p:cNvGrpSpPr>
            <a:grpSpLocks noGrp="1" noUngrp="1" noRot="1" noMove="1" noResize="1"/>
          </p:cNvGrpSpPr>
          <p:nvPr userDrawn="1"/>
        </p:nvGrpSpPr>
        <p:grpSpPr>
          <a:xfrm>
            <a:off x="0" y="-1"/>
            <a:ext cx="2931926" cy="2052548"/>
            <a:chOff x="0" y="-1"/>
            <a:chExt cx="2930400" cy="2052548"/>
          </a:xfrm>
        </p:grpSpPr>
        <p:sp>
          <p:nvSpPr>
            <p:cNvPr id="8" name="cornerstone">
              <a:extLst>
                <a:ext uri="{FF2B5EF4-FFF2-40B4-BE49-F238E27FC236}">
                  <a16:creationId xmlns:a16="http://schemas.microsoft.com/office/drawing/2014/main" id="{35DAE589-09A4-5E58-B4D1-F566990860D1}"/>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0886CD89-EADA-8A06-DC88-33F945522287}"/>
                </a:ext>
              </a:extLst>
            </p:cNvPr>
            <p:cNvGrpSpPr>
              <a:grpSpLocks noGrp="1" noUngrp="1" noRot="1" noMove="1" noResize="1"/>
            </p:cNvGrpSpPr>
            <p:nvPr userDrawn="1"/>
          </p:nvGrpSpPr>
          <p:grpSpPr>
            <a:xfrm>
              <a:off x="359005" y="356471"/>
              <a:ext cx="970457" cy="372959"/>
              <a:chOff x="359004" y="356467"/>
              <a:chExt cx="970457" cy="372959"/>
            </a:xfrm>
            <a:solidFill>
              <a:srgbClr val="22409A"/>
            </a:solidFill>
          </p:grpSpPr>
          <p:sp>
            <p:nvSpPr>
              <p:cNvPr id="10" name="Vrije vorm: vorm 9">
                <a:extLst>
                  <a:ext uri="{FF2B5EF4-FFF2-40B4-BE49-F238E27FC236}">
                    <a16:creationId xmlns:a16="http://schemas.microsoft.com/office/drawing/2014/main" id="{1F4189A7-73B7-5716-9D18-BC3300574614}"/>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57FDF2E6-4A62-8BFE-8465-B98604759C31}"/>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B84B72AF-FA05-E1DC-A2B8-623059D29F08}"/>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7B98A4A9-B97F-19E2-468A-C2A85E3A8206}"/>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3BEA9562-FAC1-F9F5-CF12-06560B3FFB36}"/>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3" name="title placeholder">
            <a:extLst>
              <a:ext uri="{FF2B5EF4-FFF2-40B4-BE49-F238E27FC236}">
                <a16:creationId xmlns:a16="http://schemas.microsoft.com/office/drawing/2014/main" id="{35835803-412F-B535-D08B-C080F9839674}"/>
              </a:ext>
            </a:extLst>
          </p:cNvPr>
          <p:cNvSpPr>
            <a:spLocks noGrp="1" noRot="1" noMove="1" noResize="1" noEditPoints="1" noAdjustHandles="1" noChangeArrowheads="1" noChangeShapeType="1"/>
          </p:cNvSpPr>
          <p:nvPr>
            <p:ph type="title"/>
          </p:nvPr>
        </p:nvSpPr>
        <p:spPr>
          <a:xfrm>
            <a:off x="612319" y="36108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17762762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L – divider white (triangle)">
    <p:spTree>
      <p:nvGrpSpPr>
        <p:cNvPr id="1" name=""/>
        <p:cNvGrpSpPr/>
        <p:nvPr/>
      </p:nvGrpSpPr>
      <p:grpSpPr>
        <a:xfrm>
          <a:off x="0" y="0"/>
          <a:ext cx="0" cy="0"/>
          <a:chOff x="0" y="0"/>
          <a:chExt cx="0" cy="0"/>
        </a:xfrm>
      </p:grpSpPr>
      <p:pic>
        <p:nvPicPr>
          <p:cNvPr id="5" name="triangle pattern">
            <a:extLst>
              <a:ext uri="{FF2B5EF4-FFF2-40B4-BE49-F238E27FC236}">
                <a16:creationId xmlns:a16="http://schemas.microsoft.com/office/drawing/2014/main" id="{CD2CAF66-023F-643E-20CF-1D5DBEAAD78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9551" cy="6858675"/>
          </a:xfrm>
          <a:prstGeom prst="rect">
            <a:avLst/>
          </a:prstGeom>
        </p:spPr>
      </p:pic>
      <p:grpSp>
        <p:nvGrpSpPr>
          <p:cNvPr id="3" name="cornerstone + logo">
            <a:extLst>
              <a:ext uri="{FF2B5EF4-FFF2-40B4-BE49-F238E27FC236}">
                <a16:creationId xmlns:a16="http://schemas.microsoft.com/office/drawing/2014/main" id="{34952413-8478-6313-2BEA-2DB43A110333}"/>
              </a:ext>
            </a:extLst>
          </p:cNvPr>
          <p:cNvGrpSpPr>
            <a:grpSpLocks noGrp="1" noUngrp="1" noRot="1" noMove="1" noResize="1"/>
          </p:cNvGrpSpPr>
          <p:nvPr userDrawn="1"/>
        </p:nvGrpSpPr>
        <p:grpSpPr>
          <a:xfrm>
            <a:off x="0" y="-1"/>
            <a:ext cx="2931926" cy="2052548"/>
            <a:chOff x="0" y="-1"/>
            <a:chExt cx="2930400" cy="2052548"/>
          </a:xfrm>
        </p:grpSpPr>
        <p:sp>
          <p:nvSpPr>
            <p:cNvPr id="4" name="cornerstone">
              <a:extLst>
                <a:ext uri="{FF2B5EF4-FFF2-40B4-BE49-F238E27FC236}">
                  <a16:creationId xmlns:a16="http://schemas.microsoft.com/office/drawing/2014/main" id="{D3762A3A-72D1-3287-CDE1-AF8E38AEC786}"/>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16" name="BDO logo">
              <a:extLst>
                <a:ext uri="{FF2B5EF4-FFF2-40B4-BE49-F238E27FC236}">
                  <a16:creationId xmlns:a16="http://schemas.microsoft.com/office/drawing/2014/main" id="{A8A57A5B-5ABC-7C09-2C84-984375B7A93B}"/>
                </a:ext>
              </a:extLst>
            </p:cNvPr>
            <p:cNvGrpSpPr>
              <a:grpSpLocks noGrp="1" noUngrp="1" noRot="1" noMove="1" noResize="1"/>
            </p:cNvGrpSpPr>
            <p:nvPr userDrawn="1"/>
          </p:nvGrpSpPr>
          <p:grpSpPr>
            <a:xfrm>
              <a:off x="359005" y="356471"/>
              <a:ext cx="970457" cy="372959"/>
              <a:chOff x="359004" y="356467"/>
              <a:chExt cx="970457" cy="372959"/>
            </a:xfrm>
          </p:grpSpPr>
          <p:sp>
            <p:nvSpPr>
              <p:cNvPr id="17" name="Vrije vorm: vorm 16">
                <a:extLst>
                  <a:ext uri="{FF2B5EF4-FFF2-40B4-BE49-F238E27FC236}">
                    <a16:creationId xmlns:a16="http://schemas.microsoft.com/office/drawing/2014/main" id="{1DE5C6A8-ECD3-1DDB-6E76-43B95D2346F4}"/>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8" name="Vrije vorm: vorm 17">
                <a:extLst>
                  <a:ext uri="{FF2B5EF4-FFF2-40B4-BE49-F238E27FC236}">
                    <a16:creationId xmlns:a16="http://schemas.microsoft.com/office/drawing/2014/main" id="{5D13C9FA-19CD-B2E8-F094-3C9EF6EF444B}"/>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9" name="Vrije vorm: vorm 18">
                <a:extLst>
                  <a:ext uri="{FF2B5EF4-FFF2-40B4-BE49-F238E27FC236}">
                    <a16:creationId xmlns:a16="http://schemas.microsoft.com/office/drawing/2014/main" id="{445401A0-D347-241C-3698-76F7F9E36B6B}"/>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20" name="Vrije vorm: vorm 19">
                <a:extLst>
                  <a:ext uri="{FF2B5EF4-FFF2-40B4-BE49-F238E27FC236}">
                    <a16:creationId xmlns:a16="http://schemas.microsoft.com/office/drawing/2014/main" id="{08BF5F93-7A61-FA8F-FAD0-DEBB0B790EA8}"/>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1" name="Vrije vorm: vorm 20">
                <a:extLst>
                  <a:ext uri="{FF2B5EF4-FFF2-40B4-BE49-F238E27FC236}">
                    <a16:creationId xmlns:a16="http://schemas.microsoft.com/office/drawing/2014/main" id="{1D5BFFB2-3E0C-1207-0A1C-149E19E2F5B4}"/>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7" name="title placeholder">
            <a:extLst>
              <a:ext uri="{FF2B5EF4-FFF2-40B4-BE49-F238E27FC236}">
                <a16:creationId xmlns:a16="http://schemas.microsoft.com/office/drawing/2014/main" id="{536E55FC-C1D0-6285-5C2D-3301F9F518B0}"/>
              </a:ext>
            </a:extLst>
          </p:cNvPr>
          <p:cNvSpPr>
            <a:spLocks noGrp="1" noRot="1" noMove="1" noResize="1" noEditPoints="1" noAdjustHandles="1" noChangeArrowheads="1" noChangeShapeType="1"/>
          </p:cNvSpPr>
          <p:nvPr>
            <p:ph type="title"/>
          </p:nvPr>
        </p:nvSpPr>
        <p:spPr>
          <a:xfrm>
            <a:off x="612319" y="3610801"/>
            <a:ext cx="10976114" cy="492443"/>
          </a:xfrm>
          <a:prstGeom prst="rect">
            <a:avLst/>
          </a:prstGeom>
        </p:spPr>
        <p:txBody>
          <a:bodyPr wrap="square" tIns="0" anchor="ctr" anchorCtr="0">
            <a:spAutoFit/>
          </a:bodyPr>
          <a:lstStyle>
            <a:lvl1pPr algn="l">
              <a:lnSpc>
                <a:spcPct val="100000"/>
              </a:lnSpc>
              <a:spcAft>
                <a:spcPts val="0"/>
              </a:spcAft>
              <a:defRPr sz="3200">
                <a:solidFill>
                  <a:schemeClr val="accent1"/>
                </a:solidFill>
              </a:defRPr>
            </a:lvl1pPr>
          </a:lstStyle>
          <a:p>
            <a:endParaRPr lang="nl-NL"/>
          </a:p>
        </p:txBody>
      </p:sp>
    </p:spTree>
    <p:extLst>
      <p:ext uri="{BB962C8B-B14F-4D97-AF65-F5344CB8AC3E}">
        <p14:creationId xmlns:p14="http://schemas.microsoft.com/office/powerpoint/2010/main" val="16425088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R – divider picture (red)">
    <p:spTree>
      <p:nvGrpSpPr>
        <p:cNvPr id="1" name=""/>
        <p:cNvGrpSpPr/>
        <p:nvPr/>
      </p:nvGrpSpPr>
      <p:grpSpPr>
        <a:xfrm>
          <a:off x="0" y="0"/>
          <a:ext cx="0" cy="0"/>
          <a:chOff x="0" y="0"/>
          <a:chExt cx="0" cy="0"/>
        </a:xfrm>
      </p:grpSpPr>
      <p:grpSp>
        <p:nvGrpSpPr>
          <p:cNvPr id="1278" name="cornerstone + logo">
            <a:extLst>
              <a:ext uri="{FF2B5EF4-FFF2-40B4-BE49-F238E27FC236}">
                <a16:creationId xmlns:a16="http://schemas.microsoft.com/office/drawing/2014/main" id="{25148107-19B3-E575-960A-AA6EC3A2E5E0}"/>
              </a:ext>
            </a:extLst>
          </p:cNvPr>
          <p:cNvGrpSpPr>
            <a:grpSpLocks noGrp="1" noUngrp="1" noRot="1" noMove="1" noResize="1"/>
          </p:cNvGrpSpPr>
          <p:nvPr userDrawn="1"/>
        </p:nvGrpSpPr>
        <p:grpSpPr>
          <a:xfrm>
            <a:off x="9266424" y="4805452"/>
            <a:ext cx="2931926" cy="2052548"/>
            <a:chOff x="9261600" y="4805452"/>
            <a:chExt cx="2930400" cy="2052548"/>
          </a:xfrm>
        </p:grpSpPr>
        <p:sp>
          <p:nvSpPr>
            <p:cNvPr id="1279" name="cornerstone">
              <a:extLst>
                <a:ext uri="{FF2B5EF4-FFF2-40B4-BE49-F238E27FC236}">
                  <a16:creationId xmlns:a16="http://schemas.microsoft.com/office/drawing/2014/main" id="{679DE6C3-F80A-9E69-4DBE-763239938AF8}"/>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1280" name="BDO logo">
              <a:extLst>
                <a:ext uri="{FF2B5EF4-FFF2-40B4-BE49-F238E27FC236}">
                  <a16:creationId xmlns:a16="http://schemas.microsoft.com/office/drawing/2014/main" id="{7BAF97A8-D8B7-E59E-482C-39FBA8F8503C}"/>
                </a:ext>
              </a:extLst>
            </p:cNvPr>
            <p:cNvGrpSpPr>
              <a:grpSpLocks noGrp="1" noUngrp="1" noRot="1" noMove="1" noResize="1"/>
            </p:cNvGrpSpPr>
            <p:nvPr userDrawn="1"/>
          </p:nvGrpSpPr>
          <p:grpSpPr>
            <a:xfrm>
              <a:off x="10863808" y="6124766"/>
              <a:ext cx="970457" cy="372942"/>
              <a:chOff x="10870156" y="6124766"/>
              <a:chExt cx="970457" cy="372942"/>
            </a:xfrm>
          </p:grpSpPr>
          <p:sp>
            <p:nvSpPr>
              <p:cNvPr id="1281" name="Vrije vorm: vorm 1280">
                <a:extLst>
                  <a:ext uri="{FF2B5EF4-FFF2-40B4-BE49-F238E27FC236}">
                    <a16:creationId xmlns:a16="http://schemas.microsoft.com/office/drawing/2014/main" id="{6DF13538-B822-A1E2-0E92-1434BE74ECEE}"/>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282" name="Vrije vorm: vorm 1281">
                <a:extLst>
                  <a:ext uri="{FF2B5EF4-FFF2-40B4-BE49-F238E27FC236}">
                    <a16:creationId xmlns:a16="http://schemas.microsoft.com/office/drawing/2014/main" id="{A4B16CCE-44D4-86E8-C427-89064115604A}"/>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83" name="Vrije vorm: vorm 1282">
                <a:extLst>
                  <a:ext uri="{FF2B5EF4-FFF2-40B4-BE49-F238E27FC236}">
                    <a16:creationId xmlns:a16="http://schemas.microsoft.com/office/drawing/2014/main" id="{D57641A9-26DE-5197-2228-4F73DA49332C}"/>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284" name="Vrije vorm: vorm 1283">
                <a:extLst>
                  <a:ext uri="{FF2B5EF4-FFF2-40B4-BE49-F238E27FC236}">
                    <a16:creationId xmlns:a16="http://schemas.microsoft.com/office/drawing/2014/main" id="{E9AE0A1A-D226-779D-EB5A-06877EE9C3A8}"/>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285" name="Vrije vorm: vorm 1284">
                <a:extLst>
                  <a:ext uri="{FF2B5EF4-FFF2-40B4-BE49-F238E27FC236}">
                    <a16:creationId xmlns:a16="http://schemas.microsoft.com/office/drawing/2014/main" id="{9519EAEC-B93C-640F-331F-49EF042F6BD4}"/>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3" name="picture placeholder">
            <a:extLst>
              <a:ext uri="{FF2B5EF4-FFF2-40B4-BE49-F238E27FC236}">
                <a16:creationId xmlns:a16="http://schemas.microsoft.com/office/drawing/2014/main" id="{9872193E-E4B1-AC6B-73C2-6A5BD125C2AF}"/>
              </a:ext>
            </a:extLst>
          </p:cNvPr>
          <p:cNvSpPr>
            <a:spLocks noGrp="1" noRot="1" noMove="1" noResize="1" noEditPoints="1" noAdjustHandles="1" noChangeArrowheads="1" noChangeShapeType="1"/>
          </p:cNvSpPr>
          <p:nvPr>
            <p:ph type="pic" sz="quarter" idx="10" hasCustomPrompt="1"/>
          </p:nvPr>
        </p:nvSpPr>
        <p:spPr>
          <a:xfrm>
            <a:off x="0" y="0"/>
            <a:ext cx="12198350" cy="6858000"/>
          </a:xfrm>
          <a:custGeom>
            <a:avLst/>
            <a:gdLst>
              <a:gd name="connsiteX0" fmla="*/ 0 w 12192000"/>
              <a:gd name="connsiteY0" fmla="*/ 0 h 6858000"/>
              <a:gd name="connsiteX1" fmla="*/ 12192000 w 12192000"/>
              <a:gd name="connsiteY1" fmla="*/ 0 h 6858000"/>
              <a:gd name="connsiteX2" fmla="*/ 12192000 w 12192000"/>
              <a:gd name="connsiteY2" fmla="*/ 4805452 h 6858000"/>
              <a:gd name="connsiteX3" fmla="*/ 9261602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4805452"/>
                </a:lnTo>
                <a:lnTo>
                  <a:pt x="9261602" y="6858000"/>
                </a:lnTo>
                <a:lnTo>
                  <a:pt x="0" y="6858000"/>
                </a:lnTo>
                <a:close/>
              </a:path>
            </a:pathLst>
          </a:custGeom>
          <a:solidFill>
            <a:srgbClr val="F2F2F2"/>
          </a:solidFill>
        </p:spPr>
        <p:txBody>
          <a:bodyPr wrap="square" tIns="180000" rIns="486000" anchor="t" anchorCtr="0">
            <a:noAutofit/>
          </a:bodyPr>
          <a:lstStyle>
            <a:lvl1pPr algn="r">
              <a:defRPr sz="800">
                <a:solidFill>
                  <a:srgbClr val="ADADAD"/>
                </a:solidFill>
              </a:defRPr>
            </a:lvl1pPr>
          </a:lstStyle>
          <a:p>
            <a:r>
              <a:rPr lang="en-US"/>
              <a:t>CLICK ICON TO ADD TRIANGLE PATTERN</a:t>
            </a:r>
          </a:p>
        </p:txBody>
      </p:sp>
      <p:sp>
        <p:nvSpPr>
          <p:cNvPr id="4" name="title placeholder">
            <a:extLst>
              <a:ext uri="{FF2B5EF4-FFF2-40B4-BE49-F238E27FC236}">
                <a16:creationId xmlns:a16="http://schemas.microsoft.com/office/drawing/2014/main" id="{EE3D051D-5BB4-8247-820A-2C9D1184E615}"/>
              </a:ext>
            </a:extLst>
          </p:cNvPr>
          <p:cNvSpPr>
            <a:spLocks noGrp="1" noRot="1" noMove="1" noResize="1" noEditPoints="1" noAdjustHandles="1" noChangeArrowheads="1" noChangeShapeType="1"/>
          </p:cNvSpPr>
          <p:nvPr>
            <p:ph type="title"/>
          </p:nvPr>
        </p:nvSpPr>
        <p:spPr>
          <a:xfrm>
            <a:off x="612319" y="27576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36644355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R – divider picture (white)">
    <p:spTree>
      <p:nvGrpSpPr>
        <p:cNvPr id="1" name=""/>
        <p:cNvGrpSpPr/>
        <p:nvPr/>
      </p:nvGrpSpPr>
      <p:grpSpPr>
        <a:xfrm>
          <a:off x="0" y="0"/>
          <a:ext cx="0" cy="0"/>
          <a:chOff x="0" y="0"/>
          <a:chExt cx="0" cy="0"/>
        </a:xfrm>
      </p:grpSpPr>
      <p:grpSp>
        <p:nvGrpSpPr>
          <p:cNvPr id="4" name="cornerstone + logo">
            <a:extLst>
              <a:ext uri="{FF2B5EF4-FFF2-40B4-BE49-F238E27FC236}">
                <a16:creationId xmlns:a16="http://schemas.microsoft.com/office/drawing/2014/main" id="{C8973D64-DE0B-FF32-DF83-DA71DD0309B5}"/>
              </a:ext>
            </a:extLst>
          </p:cNvPr>
          <p:cNvGrpSpPr>
            <a:grpSpLocks noGrp="1" noUngrp="1" noRot="1" noMove="1" noResize="1"/>
          </p:cNvGrpSpPr>
          <p:nvPr userDrawn="1"/>
        </p:nvGrpSpPr>
        <p:grpSpPr>
          <a:xfrm>
            <a:off x="9266424" y="4805452"/>
            <a:ext cx="2931926" cy="2052548"/>
            <a:chOff x="9261600" y="4805452"/>
            <a:chExt cx="2930400" cy="2052548"/>
          </a:xfrm>
        </p:grpSpPr>
        <p:sp>
          <p:nvSpPr>
            <p:cNvPr id="5" name="cornerstone">
              <a:extLst>
                <a:ext uri="{FF2B5EF4-FFF2-40B4-BE49-F238E27FC236}">
                  <a16:creationId xmlns:a16="http://schemas.microsoft.com/office/drawing/2014/main" id="{D55F5435-C2DA-6AFE-7CD1-2A7237A0065D}"/>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6" name="BDO logo">
              <a:extLst>
                <a:ext uri="{FF2B5EF4-FFF2-40B4-BE49-F238E27FC236}">
                  <a16:creationId xmlns:a16="http://schemas.microsoft.com/office/drawing/2014/main" id="{CD14669C-CE3C-F622-ED6D-1833CD605B8B}"/>
                </a:ext>
              </a:extLst>
            </p:cNvPr>
            <p:cNvGrpSpPr>
              <a:grpSpLocks noGrp="1" noUngrp="1" noRot="1" noMove="1" noResize="1"/>
            </p:cNvGrpSpPr>
            <p:nvPr userDrawn="1"/>
          </p:nvGrpSpPr>
          <p:grpSpPr>
            <a:xfrm>
              <a:off x="10863808" y="6124749"/>
              <a:ext cx="970457" cy="372959"/>
              <a:chOff x="359004" y="356467"/>
              <a:chExt cx="970457" cy="372959"/>
            </a:xfrm>
            <a:solidFill>
              <a:srgbClr val="22409A"/>
            </a:solidFill>
          </p:grpSpPr>
          <p:sp>
            <p:nvSpPr>
              <p:cNvPr id="7" name="Vrije vorm: vorm 6">
                <a:extLst>
                  <a:ext uri="{FF2B5EF4-FFF2-40B4-BE49-F238E27FC236}">
                    <a16:creationId xmlns:a16="http://schemas.microsoft.com/office/drawing/2014/main" id="{65F9680E-5997-0926-B5DE-7A0904C6EA1E}"/>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8" name="Vrije vorm: vorm 7">
                <a:extLst>
                  <a:ext uri="{FF2B5EF4-FFF2-40B4-BE49-F238E27FC236}">
                    <a16:creationId xmlns:a16="http://schemas.microsoft.com/office/drawing/2014/main" id="{BA12ED90-C3E3-9F6B-9EAD-5599218A3273}"/>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9" name="Vrije vorm: vorm 8">
                <a:extLst>
                  <a:ext uri="{FF2B5EF4-FFF2-40B4-BE49-F238E27FC236}">
                    <a16:creationId xmlns:a16="http://schemas.microsoft.com/office/drawing/2014/main" id="{07F545DA-7831-C9E5-C9B1-F3C2BE68C715}"/>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0" name="Vrije vorm: vorm 9">
                <a:extLst>
                  <a:ext uri="{FF2B5EF4-FFF2-40B4-BE49-F238E27FC236}">
                    <a16:creationId xmlns:a16="http://schemas.microsoft.com/office/drawing/2014/main" id="{ECF614ED-CC07-FEE9-19E6-F71989A54DE1}"/>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5E5D0E4A-C7CB-2946-56BB-48FDCFDDB48A}"/>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3" name="picture placeholder">
            <a:extLst>
              <a:ext uri="{FF2B5EF4-FFF2-40B4-BE49-F238E27FC236}">
                <a16:creationId xmlns:a16="http://schemas.microsoft.com/office/drawing/2014/main" id="{9872193E-E4B1-AC6B-73C2-6A5BD125C2AF}"/>
              </a:ext>
            </a:extLst>
          </p:cNvPr>
          <p:cNvSpPr>
            <a:spLocks noGrp="1" noRot="1" noMove="1" noResize="1" noEditPoints="1" noAdjustHandles="1" noChangeArrowheads="1" noChangeShapeType="1"/>
          </p:cNvSpPr>
          <p:nvPr>
            <p:ph type="pic" sz="quarter" idx="10" hasCustomPrompt="1"/>
          </p:nvPr>
        </p:nvSpPr>
        <p:spPr>
          <a:xfrm>
            <a:off x="0" y="0"/>
            <a:ext cx="12198350" cy="6858000"/>
          </a:xfrm>
          <a:custGeom>
            <a:avLst/>
            <a:gdLst>
              <a:gd name="connsiteX0" fmla="*/ 0 w 12192000"/>
              <a:gd name="connsiteY0" fmla="*/ 0 h 6858000"/>
              <a:gd name="connsiteX1" fmla="*/ 12192000 w 12192000"/>
              <a:gd name="connsiteY1" fmla="*/ 0 h 6858000"/>
              <a:gd name="connsiteX2" fmla="*/ 12192000 w 12192000"/>
              <a:gd name="connsiteY2" fmla="*/ 4805452 h 6858000"/>
              <a:gd name="connsiteX3" fmla="*/ 9261602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4805452"/>
                </a:lnTo>
                <a:lnTo>
                  <a:pt x="9261602" y="6858000"/>
                </a:lnTo>
                <a:lnTo>
                  <a:pt x="0" y="6858000"/>
                </a:lnTo>
                <a:close/>
              </a:path>
            </a:pathLst>
          </a:custGeom>
          <a:solidFill>
            <a:srgbClr val="F2F2F2"/>
          </a:solidFill>
        </p:spPr>
        <p:txBody>
          <a:bodyPr wrap="square" tIns="180000" rIns="486000" anchor="t" anchorCtr="0">
            <a:noAutofit/>
          </a:bodyPr>
          <a:lstStyle>
            <a:lvl1pPr algn="r">
              <a:defRPr sz="800">
                <a:solidFill>
                  <a:srgbClr val="ADADAD"/>
                </a:solidFill>
              </a:defRPr>
            </a:lvl1pPr>
          </a:lstStyle>
          <a:p>
            <a:r>
              <a:rPr lang="en-US"/>
              <a:t>CLICK ICON TO ADD TRIANGLE PATTERN</a:t>
            </a:r>
          </a:p>
        </p:txBody>
      </p:sp>
      <p:sp>
        <p:nvSpPr>
          <p:cNvPr id="12" name="title placeholder">
            <a:extLst>
              <a:ext uri="{FF2B5EF4-FFF2-40B4-BE49-F238E27FC236}">
                <a16:creationId xmlns:a16="http://schemas.microsoft.com/office/drawing/2014/main" id="{D35200C7-3F2A-A2B7-F289-E9BEA289D72A}"/>
              </a:ext>
            </a:extLst>
          </p:cNvPr>
          <p:cNvSpPr>
            <a:spLocks noGrp="1" noRot="1" noMove="1" noResize="1" noEditPoints="1" noAdjustHandles="1" noChangeArrowheads="1" noChangeShapeType="1"/>
          </p:cNvSpPr>
          <p:nvPr>
            <p:ph type="title"/>
          </p:nvPr>
        </p:nvSpPr>
        <p:spPr>
          <a:xfrm>
            <a:off x="612319" y="27576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3843426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R – divider red (triangle)">
    <p:spTree>
      <p:nvGrpSpPr>
        <p:cNvPr id="1" name=""/>
        <p:cNvGrpSpPr/>
        <p:nvPr/>
      </p:nvGrpSpPr>
      <p:grpSpPr>
        <a:xfrm>
          <a:off x="0" y="0"/>
          <a:ext cx="0" cy="0"/>
          <a:chOff x="0" y="0"/>
          <a:chExt cx="0" cy="0"/>
        </a:xfrm>
      </p:grpSpPr>
      <p:grpSp>
        <p:nvGrpSpPr>
          <p:cNvPr id="4" name="background">
            <a:extLst>
              <a:ext uri="{FF2B5EF4-FFF2-40B4-BE49-F238E27FC236}">
                <a16:creationId xmlns:a16="http://schemas.microsoft.com/office/drawing/2014/main" id="{D72627F7-70BF-A7A2-3A73-90CCBE9FB730}"/>
              </a:ext>
            </a:extLst>
          </p:cNvPr>
          <p:cNvGrpSpPr>
            <a:grpSpLocks noGrp="1" noUngrp="1" noRot="1" noMove="1" noResize="1"/>
          </p:cNvGrpSpPr>
          <p:nvPr userDrawn="1"/>
        </p:nvGrpSpPr>
        <p:grpSpPr>
          <a:xfrm>
            <a:off x="0" y="0"/>
            <a:ext cx="12199551" cy="6858675"/>
            <a:chOff x="0" y="0"/>
            <a:chExt cx="12193200" cy="6858675"/>
          </a:xfrm>
        </p:grpSpPr>
        <p:sp>
          <p:nvSpPr>
            <p:cNvPr id="5" name="background color">
              <a:extLst>
                <a:ext uri="{FF2B5EF4-FFF2-40B4-BE49-F238E27FC236}">
                  <a16:creationId xmlns:a16="http://schemas.microsoft.com/office/drawing/2014/main" id="{176F8A0F-38FA-B0B4-B72B-420808B1CD65}"/>
                </a:ext>
              </a:extLst>
            </p:cNvPr>
            <p:cNvSpPr>
              <a:spLocks noGrp="1" noRot="1" noMove="1" noResize="1" noEditPoints="1" noAdjustHandles="1" noChangeArrowheads="1" noChangeShapeType="1"/>
            </p:cNvSpPr>
            <p:nvPr userDrawn="1"/>
          </p:nvSpPr>
          <p:spPr>
            <a:xfrm>
              <a:off x="0" y="0"/>
              <a:ext cx="12193200" cy="6858000"/>
            </a:xfrm>
            <a:prstGeom prst="rect">
              <a:avLst/>
            </a:prstGeom>
            <a:solidFill>
              <a:srgbClr val="E81A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pic>
          <p:nvPicPr>
            <p:cNvPr id="6" name="triangle pattern">
              <a:extLst>
                <a:ext uri="{FF2B5EF4-FFF2-40B4-BE49-F238E27FC236}">
                  <a16:creationId xmlns:a16="http://schemas.microsoft.com/office/drawing/2014/main" id="{5F9CAFA7-4E1C-7D56-0361-8AA6B86B7155}"/>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3200" cy="6858675"/>
            </a:xfrm>
            <a:prstGeom prst="rect">
              <a:avLst/>
            </a:prstGeom>
          </p:spPr>
        </p:pic>
      </p:grpSp>
      <p:grpSp>
        <p:nvGrpSpPr>
          <p:cNvPr id="7" name="cornerstone + logo">
            <a:extLst>
              <a:ext uri="{FF2B5EF4-FFF2-40B4-BE49-F238E27FC236}">
                <a16:creationId xmlns:a16="http://schemas.microsoft.com/office/drawing/2014/main" id="{0C764E7E-C9F1-ED8E-F95E-0753C371B6DF}"/>
              </a:ext>
            </a:extLst>
          </p:cNvPr>
          <p:cNvGrpSpPr>
            <a:grpSpLocks noGrp="1" noUngrp="1" noRot="1" noMove="1" noResize="1"/>
          </p:cNvGrpSpPr>
          <p:nvPr userDrawn="1"/>
        </p:nvGrpSpPr>
        <p:grpSpPr>
          <a:xfrm>
            <a:off x="9266424" y="4805452"/>
            <a:ext cx="2931926" cy="2052548"/>
            <a:chOff x="9261600" y="4805452"/>
            <a:chExt cx="2930400" cy="2052548"/>
          </a:xfrm>
        </p:grpSpPr>
        <p:sp>
          <p:nvSpPr>
            <p:cNvPr id="8" name="cornerstone">
              <a:extLst>
                <a:ext uri="{FF2B5EF4-FFF2-40B4-BE49-F238E27FC236}">
                  <a16:creationId xmlns:a16="http://schemas.microsoft.com/office/drawing/2014/main" id="{1FAA95B0-A8D6-93B4-E0CD-663D5EEEEE5E}"/>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6B1067BB-4341-4D04-4E9B-C924342D5295}"/>
                </a:ext>
              </a:extLst>
            </p:cNvPr>
            <p:cNvGrpSpPr>
              <a:grpSpLocks noGrp="1" noUngrp="1" noRot="1" noMove="1" noResize="1"/>
            </p:cNvGrpSpPr>
            <p:nvPr userDrawn="1"/>
          </p:nvGrpSpPr>
          <p:grpSpPr>
            <a:xfrm>
              <a:off x="10863808" y="6124749"/>
              <a:ext cx="970457" cy="372959"/>
              <a:chOff x="359004" y="356467"/>
              <a:chExt cx="970457" cy="372959"/>
            </a:xfrm>
            <a:solidFill>
              <a:srgbClr val="22409A"/>
            </a:solidFill>
          </p:grpSpPr>
          <p:sp>
            <p:nvSpPr>
              <p:cNvPr id="10" name="Vrije vorm: vorm 9">
                <a:extLst>
                  <a:ext uri="{FF2B5EF4-FFF2-40B4-BE49-F238E27FC236}">
                    <a16:creationId xmlns:a16="http://schemas.microsoft.com/office/drawing/2014/main" id="{586591DF-3355-DDB8-5AFC-65EB99FFB24F}"/>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D46F3B34-A164-8D99-0F68-ED8FB0EA839A}"/>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4B720D12-DD28-29CB-99A8-43B00A7DBB4C}"/>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51395E29-D7E3-5227-42A2-AE1A9D8FFF29}"/>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5" name="Vrije vorm: vorm 14">
                <a:extLst>
                  <a:ext uri="{FF2B5EF4-FFF2-40B4-BE49-F238E27FC236}">
                    <a16:creationId xmlns:a16="http://schemas.microsoft.com/office/drawing/2014/main" id="{DB923FE2-A32D-8BB9-FFBB-0968F835434C}"/>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3" name="title placeholder">
            <a:extLst>
              <a:ext uri="{FF2B5EF4-FFF2-40B4-BE49-F238E27FC236}">
                <a16:creationId xmlns:a16="http://schemas.microsoft.com/office/drawing/2014/main" id="{26AA12A1-D06D-C1D5-966C-1A29004D85D3}"/>
              </a:ext>
            </a:extLst>
          </p:cNvPr>
          <p:cNvSpPr>
            <a:spLocks noGrp="1" noRot="1" noMove="1" noResize="1" noEditPoints="1" noAdjustHandles="1" noChangeArrowheads="1" noChangeShapeType="1"/>
          </p:cNvSpPr>
          <p:nvPr>
            <p:ph type="title"/>
          </p:nvPr>
        </p:nvSpPr>
        <p:spPr>
          <a:xfrm>
            <a:off x="612319" y="27576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9830643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R – divider charcoal (triangle)">
    <p:spTree>
      <p:nvGrpSpPr>
        <p:cNvPr id="1" name=""/>
        <p:cNvGrpSpPr/>
        <p:nvPr/>
      </p:nvGrpSpPr>
      <p:grpSpPr>
        <a:xfrm>
          <a:off x="0" y="0"/>
          <a:ext cx="0" cy="0"/>
          <a:chOff x="0" y="0"/>
          <a:chExt cx="0" cy="0"/>
        </a:xfrm>
      </p:grpSpPr>
      <p:grpSp>
        <p:nvGrpSpPr>
          <p:cNvPr id="3" name="background">
            <a:extLst>
              <a:ext uri="{FF2B5EF4-FFF2-40B4-BE49-F238E27FC236}">
                <a16:creationId xmlns:a16="http://schemas.microsoft.com/office/drawing/2014/main" id="{AD502279-D11B-D3E7-0618-76FB5C439A56}"/>
              </a:ext>
            </a:extLst>
          </p:cNvPr>
          <p:cNvGrpSpPr>
            <a:grpSpLocks noGrp="1" noUngrp="1" noRot="1" noMove="1" noResize="1"/>
          </p:cNvGrpSpPr>
          <p:nvPr userDrawn="1"/>
        </p:nvGrpSpPr>
        <p:grpSpPr>
          <a:xfrm>
            <a:off x="0" y="0"/>
            <a:ext cx="12199551" cy="6858675"/>
            <a:chOff x="0" y="0"/>
            <a:chExt cx="12193200" cy="6858675"/>
          </a:xfrm>
        </p:grpSpPr>
        <p:sp>
          <p:nvSpPr>
            <p:cNvPr id="7" name="background color">
              <a:extLst>
                <a:ext uri="{FF2B5EF4-FFF2-40B4-BE49-F238E27FC236}">
                  <a16:creationId xmlns:a16="http://schemas.microsoft.com/office/drawing/2014/main" id="{92B93CA2-4504-5BC3-D3A6-47609F2AC398}"/>
                </a:ext>
              </a:extLst>
            </p:cNvPr>
            <p:cNvSpPr>
              <a:spLocks noGrp="1" noRot="1" noMove="1" noResize="1" noEditPoints="1" noAdjustHandles="1" noChangeArrowheads="1" noChangeShapeType="1"/>
            </p:cNvSpPr>
            <p:nvPr userDrawn="1"/>
          </p:nvSpPr>
          <p:spPr>
            <a:xfrm>
              <a:off x="0" y="0"/>
              <a:ext cx="12193200" cy="6858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pic>
          <p:nvPicPr>
            <p:cNvPr id="8" name="triangle pattern">
              <a:extLst>
                <a:ext uri="{FF2B5EF4-FFF2-40B4-BE49-F238E27FC236}">
                  <a16:creationId xmlns:a16="http://schemas.microsoft.com/office/drawing/2014/main" id="{4ABF2252-CBE2-9D0F-F756-F37FEEB82677}"/>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3200" cy="6858675"/>
            </a:xfrm>
            <a:prstGeom prst="rect">
              <a:avLst/>
            </a:prstGeom>
          </p:spPr>
        </p:pic>
      </p:grpSp>
      <p:grpSp>
        <p:nvGrpSpPr>
          <p:cNvPr id="1278" name="cornerstone + logo">
            <a:extLst>
              <a:ext uri="{FF2B5EF4-FFF2-40B4-BE49-F238E27FC236}">
                <a16:creationId xmlns:a16="http://schemas.microsoft.com/office/drawing/2014/main" id="{25148107-19B3-E575-960A-AA6EC3A2E5E0}"/>
              </a:ext>
            </a:extLst>
          </p:cNvPr>
          <p:cNvGrpSpPr>
            <a:grpSpLocks noGrp="1" noUngrp="1" noRot="1" noMove="1" noResize="1"/>
          </p:cNvGrpSpPr>
          <p:nvPr userDrawn="1"/>
        </p:nvGrpSpPr>
        <p:grpSpPr>
          <a:xfrm>
            <a:off x="9266424" y="4805452"/>
            <a:ext cx="2931926" cy="2052548"/>
            <a:chOff x="9261600" y="4805452"/>
            <a:chExt cx="2930400" cy="2052548"/>
          </a:xfrm>
        </p:grpSpPr>
        <p:sp>
          <p:nvSpPr>
            <p:cNvPr id="1279" name="cornerstone">
              <a:extLst>
                <a:ext uri="{FF2B5EF4-FFF2-40B4-BE49-F238E27FC236}">
                  <a16:creationId xmlns:a16="http://schemas.microsoft.com/office/drawing/2014/main" id="{679DE6C3-F80A-9E69-4DBE-763239938AF8}"/>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1280" name="BDO logo">
              <a:extLst>
                <a:ext uri="{FF2B5EF4-FFF2-40B4-BE49-F238E27FC236}">
                  <a16:creationId xmlns:a16="http://schemas.microsoft.com/office/drawing/2014/main" id="{7BAF97A8-D8B7-E59E-482C-39FBA8F8503C}"/>
                </a:ext>
              </a:extLst>
            </p:cNvPr>
            <p:cNvGrpSpPr>
              <a:grpSpLocks noGrp="1" noUngrp="1" noRot="1" noMove="1" noResize="1"/>
            </p:cNvGrpSpPr>
            <p:nvPr userDrawn="1"/>
          </p:nvGrpSpPr>
          <p:grpSpPr>
            <a:xfrm>
              <a:off x="10863808" y="6124766"/>
              <a:ext cx="970457" cy="372942"/>
              <a:chOff x="10870156" y="6124766"/>
              <a:chExt cx="970457" cy="372942"/>
            </a:xfrm>
          </p:grpSpPr>
          <p:sp>
            <p:nvSpPr>
              <p:cNvPr id="1281" name="Vrije vorm: vorm 1280">
                <a:extLst>
                  <a:ext uri="{FF2B5EF4-FFF2-40B4-BE49-F238E27FC236}">
                    <a16:creationId xmlns:a16="http://schemas.microsoft.com/office/drawing/2014/main" id="{6DF13538-B822-A1E2-0E92-1434BE74ECEE}"/>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282" name="Vrije vorm: vorm 1281">
                <a:extLst>
                  <a:ext uri="{FF2B5EF4-FFF2-40B4-BE49-F238E27FC236}">
                    <a16:creationId xmlns:a16="http://schemas.microsoft.com/office/drawing/2014/main" id="{A4B16CCE-44D4-86E8-C427-89064115604A}"/>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83" name="Vrije vorm: vorm 1282">
                <a:extLst>
                  <a:ext uri="{FF2B5EF4-FFF2-40B4-BE49-F238E27FC236}">
                    <a16:creationId xmlns:a16="http://schemas.microsoft.com/office/drawing/2014/main" id="{D57641A9-26DE-5197-2228-4F73DA49332C}"/>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284" name="Vrije vorm: vorm 1283">
                <a:extLst>
                  <a:ext uri="{FF2B5EF4-FFF2-40B4-BE49-F238E27FC236}">
                    <a16:creationId xmlns:a16="http://schemas.microsoft.com/office/drawing/2014/main" id="{E9AE0A1A-D226-779D-EB5A-06877EE9C3A8}"/>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285" name="Vrije vorm: vorm 1284">
                <a:extLst>
                  <a:ext uri="{FF2B5EF4-FFF2-40B4-BE49-F238E27FC236}">
                    <a16:creationId xmlns:a16="http://schemas.microsoft.com/office/drawing/2014/main" id="{9519EAEC-B93C-640F-331F-49EF042F6BD4}"/>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4" name="title placeholder">
            <a:extLst>
              <a:ext uri="{FF2B5EF4-FFF2-40B4-BE49-F238E27FC236}">
                <a16:creationId xmlns:a16="http://schemas.microsoft.com/office/drawing/2014/main" id="{2B64D438-14FE-7656-81F1-42ECBD547B70}"/>
              </a:ext>
            </a:extLst>
          </p:cNvPr>
          <p:cNvSpPr>
            <a:spLocks noGrp="1" noRot="1" noMove="1" noResize="1" noEditPoints="1" noAdjustHandles="1" noChangeArrowheads="1" noChangeShapeType="1"/>
          </p:cNvSpPr>
          <p:nvPr>
            <p:ph type="title"/>
          </p:nvPr>
        </p:nvSpPr>
        <p:spPr>
          <a:xfrm>
            <a:off x="612319" y="27576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118736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L - cover D (red)">
    <p:spTree>
      <p:nvGrpSpPr>
        <p:cNvPr id="1" name=""/>
        <p:cNvGrpSpPr/>
        <p:nvPr/>
      </p:nvGrpSpPr>
      <p:grpSpPr>
        <a:xfrm>
          <a:off x="0" y="0"/>
          <a:ext cx="0" cy="0"/>
          <a:chOff x="0" y="0"/>
          <a:chExt cx="0" cy="0"/>
        </a:xfrm>
      </p:grpSpPr>
      <p:grpSp>
        <p:nvGrpSpPr>
          <p:cNvPr id="2" name="cornerstone + logo">
            <a:extLst>
              <a:ext uri="{FF2B5EF4-FFF2-40B4-BE49-F238E27FC236}">
                <a16:creationId xmlns:a16="http://schemas.microsoft.com/office/drawing/2014/main" id="{67DB2204-FF8F-CC58-FF68-570A6AFF5915}"/>
              </a:ext>
            </a:extLst>
          </p:cNvPr>
          <p:cNvGrpSpPr>
            <a:grpSpLocks noGrp="1" noUngrp="1" noRot="1" noMove="1" noResize="1"/>
          </p:cNvGrpSpPr>
          <p:nvPr userDrawn="1"/>
        </p:nvGrpSpPr>
        <p:grpSpPr>
          <a:xfrm>
            <a:off x="0" y="-1"/>
            <a:ext cx="2931926" cy="2052548"/>
            <a:chOff x="0" y="-1"/>
            <a:chExt cx="2930400" cy="2052548"/>
          </a:xfrm>
        </p:grpSpPr>
        <p:sp>
          <p:nvSpPr>
            <p:cNvPr id="3" name="cornerstone">
              <a:extLst>
                <a:ext uri="{FF2B5EF4-FFF2-40B4-BE49-F238E27FC236}">
                  <a16:creationId xmlns:a16="http://schemas.microsoft.com/office/drawing/2014/main" id="{E4885D16-CB5D-52A8-FB5D-563FE711CDC3}"/>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4" name="BDO logo">
              <a:extLst>
                <a:ext uri="{FF2B5EF4-FFF2-40B4-BE49-F238E27FC236}">
                  <a16:creationId xmlns:a16="http://schemas.microsoft.com/office/drawing/2014/main" id="{2126D5FC-3330-1C05-840C-E38EEE19B280}"/>
                </a:ext>
              </a:extLst>
            </p:cNvPr>
            <p:cNvGrpSpPr>
              <a:grpSpLocks noGrp="1" noUngrp="1" noRot="1" noMove="1" noResize="1"/>
            </p:cNvGrpSpPr>
            <p:nvPr userDrawn="1"/>
          </p:nvGrpSpPr>
          <p:grpSpPr>
            <a:xfrm>
              <a:off x="359005" y="356471"/>
              <a:ext cx="970457" cy="372959"/>
              <a:chOff x="359004" y="356467"/>
              <a:chExt cx="970457" cy="372959"/>
            </a:xfrm>
          </p:grpSpPr>
          <p:sp>
            <p:nvSpPr>
              <p:cNvPr id="6" name="Vrije vorm: vorm 5">
                <a:extLst>
                  <a:ext uri="{FF2B5EF4-FFF2-40B4-BE49-F238E27FC236}">
                    <a16:creationId xmlns:a16="http://schemas.microsoft.com/office/drawing/2014/main" id="{DE4B47A1-5011-C5A4-9664-E93DA28C675F}"/>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7" name="Vrije vorm: vorm 6">
                <a:extLst>
                  <a:ext uri="{FF2B5EF4-FFF2-40B4-BE49-F238E27FC236}">
                    <a16:creationId xmlns:a16="http://schemas.microsoft.com/office/drawing/2014/main" id="{7E850E6F-81A5-2A01-DA40-FE1F2E7BC558}"/>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5" name="Vrije vorm: vorm 14">
                <a:extLst>
                  <a:ext uri="{FF2B5EF4-FFF2-40B4-BE49-F238E27FC236}">
                    <a16:creationId xmlns:a16="http://schemas.microsoft.com/office/drawing/2014/main" id="{9603DF58-163B-00A4-DB89-BF3593FD0F8A}"/>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16" name="Vrije vorm: vorm 15">
                <a:extLst>
                  <a:ext uri="{FF2B5EF4-FFF2-40B4-BE49-F238E27FC236}">
                    <a16:creationId xmlns:a16="http://schemas.microsoft.com/office/drawing/2014/main" id="{116B020B-34E6-BC41-CD1E-91AE2B763FBA}"/>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7" name="Vrije vorm: vorm 16">
                <a:extLst>
                  <a:ext uri="{FF2B5EF4-FFF2-40B4-BE49-F238E27FC236}">
                    <a16:creationId xmlns:a16="http://schemas.microsoft.com/office/drawing/2014/main" id="{06D1299B-DFEF-5C93-BDFF-2703AD7998DF}"/>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10" name="picture placeholder">
            <a:extLst>
              <a:ext uri="{FF2B5EF4-FFF2-40B4-BE49-F238E27FC236}">
                <a16:creationId xmlns:a16="http://schemas.microsoft.com/office/drawing/2014/main" id="{15857E10-32B5-F001-5204-78E4A043ECF9}"/>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lIns="486000" tIns="0" rIns="0" bIns="180000" anchor="b" anchorCtr="0">
            <a:noAutofit/>
          </a:bodyPr>
          <a:lstStyle>
            <a:lvl1pPr marL="0" indent="0" algn="l">
              <a:buFont typeface="+mj-lt"/>
              <a:buNone/>
              <a:defRPr sz="800" b="0">
                <a:solidFill>
                  <a:srgbClr val="B3B3B3"/>
                </a:solidFill>
              </a:defRPr>
            </a:lvl1pPr>
            <a:lvl2pPr marL="0" indent="0">
              <a:buNone/>
              <a:defRPr sz="800" b="0">
                <a:solidFill>
                  <a:srgbClr val="333333"/>
                </a:solidFill>
              </a:defRPr>
            </a:lvl2pPr>
            <a:lvl3pPr marL="0" indent="0">
              <a:buNone/>
              <a:defRPr sz="800" b="0">
                <a:solidFill>
                  <a:srgbClr val="333333"/>
                </a:solidFill>
              </a:defRPr>
            </a:lvl3pPr>
            <a:lvl4pPr marL="0" indent="0">
              <a:buNone/>
              <a:defRPr sz="800" b="0">
                <a:solidFill>
                  <a:srgbClr val="333333"/>
                </a:solidFill>
              </a:defRPr>
            </a:lvl4pPr>
            <a:lvl5pPr marL="0" indent="0">
              <a:buNone/>
              <a:defRPr sz="800" b="0">
                <a:solidFill>
                  <a:srgbClr val="333333"/>
                </a:solidFill>
              </a:defRPr>
            </a:lvl5pPr>
            <a:lvl6pPr marL="0" indent="0">
              <a:buFont typeface="Arial" panose="020B0604020202020204" pitchFamily="34" charset="0"/>
              <a:buNone/>
              <a:defRPr sz="800" b="0">
                <a:solidFill>
                  <a:srgbClr val="333333"/>
                </a:solidFill>
              </a:defRPr>
            </a:lvl6pPr>
            <a:lvl7pPr marL="0" indent="0">
              <a:buFont typeface="Arial" panose="020B0604020202020204" pitchFamily="34" charset="0"/>
              <a:buNone/>
              <a:defRPr sz="800" b="0">
                <a:solidFill>
                  <a:srgbClr val="333333"/>
                </a:solidFill>
              </a:defRPr>
            </a:lvl7pPr>
            <a:lvl8pPr marL="0" indent="0">
              <a:buFont typeface="Arial" panose="020B0604020202020204" pitchFamily="34" charset="0"/>
              <a:buNone/>
              <a:defRPr sz="800" b="0">
                <a:solidFill>
                  <a:srgbClr val="333333"/>
                </a:solidFill>
              </a:defRPr>
            </a:lvl8pPr>
            <a:lvl9pPr marL="0" indent="0">
              <a:buFont typeface="Arial" panose="020B0604020202020204" pitchFamily="34" charset="0"/>
              <a:buNone/>
              <a:defRPr sz="800" b="0">
                <a:solidFill>
                  <a:srgbClr val="333333"/>
                </a:solidFill>
              </a:defRPr>
            </a:lvl9pPr>
          </a:lstStyle>
          <a:p>
            <a:r>
              <a:rPr lang="en-US"/>
              <a:t>TO ADD A PICTURE: GO TO THE TOP MENU RIBBON AND CHOOSE ‘INSERT’ / ‘PICTURES’</a:t>
            </a:r>
          </a:p>
        </p:txBody>
      </p:sp>
      <p:sp>
        <p:nvSpPr>
          <p:cNvPr id="14" name="2nd shape placeholder">
            <a:extLst>
              <a:ext uri="{FF2B5EF4-FFF2-40B4-BE49-F238E27FC236}">
                <a16:creationId xmlns:a16="http://schemas.microsoft.com/office/drawing/2014/main" id="{A9B39EB0-5F8B-1F7E-A3FE-B1DFAB26CAB5}"/>
              </a:ext>
            </a:extLst>
          </p:cNvPr>
          <p:cNvSpPr>
            <a:spLocks noGrp="1" noRot="1" noMove="1" noResize="1" noEditPoints="1" noAdjustHandles="1" noChangeArrowheads="1" noChangeShapeType="1"/>
          </p:cNvSpPr>
          <p:nvPr>
            <p:ph type="body" sz="quarter" idx="17"/>
          </p:nvPr>
        </p:nvSpPr>
        <p:spPr>
          <a:xfrm>
            <a:off x="2667058" y="0"/>
            <a:ext cx="9529743" cy="6856914"/>
          </a:xfrm>
          <a:custGeom>
            <a:avLst/>
            <a:gdLst>
              <a:gd name="connsiteX0" fmla="*/ 264867 w 9529743"/>
              <a:gd name="connsiteY0" fmla="*/ 0 h 6856914"/>
              <a:gd name="connsiteX1" fmla="*/ 9529743 w 9529743"/>
              <a:gd name="connsiteY1" fmla="*/ 0 h 6856914"/>
              <a:gd name="connsiteX2" fmla="*/ 9529743 w 9529743"/>
              <a:gd name="connsiteY2" fmla="*/ 6856914 h 6856914"/>
              <a:gd name="connsiteX3" fmla="*/ 0 w 9529743"/>
              <a:gd name="connsiteY3" fmla="*/ 185425 h 6856914"/>
            </a:gdLst>
            <a:ahLst/>
            <a:cxnLst>
              <a:cxn ang="0">
                <a:pos x="connsiteX0" y="connsiteY0"/>
              </a:cxn>
              <a:cxn ang="0">
                <a:pos x="connsiteX1" y="connsiteY1"/>
              </a:cxn>
              <a:cxn ang="0">
                <a:pos x="connsiteX2" y="connsiteY2"/>
              </a:cxn>
              <a:cxn ang="0">
                <a:pos x="connsiteX3" y="connsiteY3"/>
              </a:cxn>
            </a:cxnLst>
            <a:rect l="l" t="t" r="r" b="b"/>
            <a:pathLst>
              <a:path w="9529743" h="6856914">
                <a:moveTo>
                  <a:pt x="264867" y="0"/>
                </a:moveTo>
                <a:lnTo>
                  <a:pt x="9529743" y="0"/>
                </a:lnTo>
                <a:lnTo>
                  <a:pt x="9529743" y="6856914"/>
                </a:lnTo>
                <a:lnTo>
                  <a:pt x="0" y="185425"/>
                </a:lnTo>
                <a:close/>
              </a:path>
            </a:pathLst>
          </a:custGeom>
          <a:solidFill>
            <a:srgbClr val="333333"/>
          </a:solidFill>
        </p:spPr>
        <p:txBody>
          <a:bodyPr wrap="square" tIns="414000" rIns="486000">
            <a:noAutofit/>
          </a:bodyPr>
          <a:lstStyle>
            <a:lvl1pPr marL="0" indent="0" algn="r">
              <a:lnSpc>
                <a:spcPct val="90000"/>
              </a:lnSpc>
              <a:buFont typeface="+mj-lt"/>
              <a:buNone/>
              <a:defRPr sz="1800" b="0">
                <a:solidFill>
                  <a:schemeClr val="bg1"/>
                </a:solidFill>
              </a:defRPr>
            </a:lvl1pPr>
            <a:lvl2pPr marL="0" indent="0" algn="r">
              <a:buFont typeface="+mj-lt"/>
              <a:buNone/>
              <a:defRPr sz="1800" b="0">
                <a:solidFill>
                  <a:schemeClr val="bg1"/>
                </a:solidFill>
              </a:defRPr>
            </a:lvl2pPr>
            <a:lvl3pPr marL="0" indent="0" algn="r">
              <a:buFont typeface="+mj-lt"/>
              <a:buNone/>
              <a:defRPr sz="1800" b="0">
                <a:solidFill>
                  <a:schemeClr val="bg1"/>
                </a:solidFill>
              </a:defRPr>
            </a:lvl3pPr>
            <a:lvl4pPr marL="0" indent="0" algn="r">
              <a:buFont typeface="+mj-lt"/>
              <a:buNone/>
              <a:defRPr sz="1800" b="0">
                <a:solidFill>
                  <a:schemeClr val="bg1"/>
                </a:solidFill>
              </a:defRPr>
            </a:lvl4pPr>
            <a:lvl5pPr marL="0" indent="0" algn="r">
              <a:buFont typeface="+mj-lt"/>
              <a:buNone/>
              <a:defRPr sz="1800" b="0">
                <a:solidFill>
                  <a:schemeClr val="bg1"/>
                </a:solidFill>
              </a:defRPr>
            </a:lvl5pPr>
          </a:lstStyle>
          <a:p>
            <a:pPr lvl="0"/>
            <a:endParaRPr lang="nl-NL"/>
          </a:p>
        </p:txBody>
      </p:sp>
      <p:sp>
        <p:nvSpPr>
          <p:cNvPr id="39" name="author placeholder">
            <a:extLst>
              <a:ext uri="{FF2B5EF4-FFF2-40B4-BE49-F238E27FC236}">
                <a16:creationId xmlns:a16="http://schemas.microsoft.com/office/drawing/2014/main" id="{46CEE3C7-1F43-74B4-6077-0A945B338E06}"/>
              </a:ext>
            </a:extLst>
          </p:cNvPr>
          <p:cNvSpPr>
            <a:spLocks noGrp="1" noRot="1" noMove="1" noResize="1" noEditPoints="1" noAdjustHandles="1" noChangeArrowheads="1" noChangeShapeType="1"/>
          </p:cNvSpPr>
          <p:nvPr>
            <p:ph type="body" sz="quarter" idx="13" hasCustomPrompt="1"/>
          </p:nvPr>
        </p:nvSpPr>
        <p:spPr>
          <a:xfrm>
            <a:off x="486027" y="5913894"/>
            <a:ext cx="5432400"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endParaRPr lang="nl-NL"/>
          </a:p>
        </p:txBody>
      </p:sp>
      <p:sp>
        <p:nvSpPr>
          <p:cNvPr id="40" name="subtitle placeholder">
            <a:extLst>
              <a:ext uri="{FF2B5EF4-FFF2-40B4-BE49-F238E27FC236}">
                <a16:creationId xmlns:a16="http://schemas.microsoft.com/office/drawing/2014/main" id="{060A4B85-9E91-13A3-2297-E84DCE289BD8}"/>
              </a:ext>
            </a:extLst>
          </p:cNvPr>
          <p:cNvSpPr>
            <a:spLocks noGrp="1" noRot="1" noMove="1" noResize="1" noEditPoints="1" noAdjustHandles="1" noChangeArrowheads="1" noChangeShapeType="1"/>
          </p:cNvSpPr>
          <p:nvPr>
            <p:ph type="subTitle" idx="1"/>
          </p:nvPr>
        </p:nvSpPr>
        <p:spPr>
          <a:xfrm>
            <a:off x="486027"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41" name="title placeholder">
            <a:extLst>
              <a:ext uri="{FF2B5EF4-FFF2-40B4-BE49-F238E27FC236}">
                <a16:creationId xmlns:a16="http://schemas.microsoft.com/office/drawing/2014/main" id="{6C05768B-4D90-C167-8C33-E88059E4FB67}"/>
              </a:ext>
            </a:extLst>
          </p:cNvPr>
          <p:cNvSpPr>
            <a:spLocks noGrp="1" noRot="1" noMove="1" noResize="1" noEditPoints="1" noAdjustHandles="1" noChangeArrowheads="1" noChangeShapeType="1"/>
          </p:cNvSpPr>
          <p:nvPr>
            <p:ph type="title"/>
          </p:nvPr>
        </p:nvSpPr>
        <p:spPr>
          <a:xfrm>
            <a:off x="486027"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370660166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R – divider slate (triangle)">
    <p:spTree>
      <p:nvGrpSpPr>
        <p:cNvPr id="1" name=""/>
        <p:cNvGrpSpPr/>
        <p:nvPr/>
      </p:nvGrpSpPr>
      <p:grpSpPr>
        <a:xfrm>
          <a:off x="0" y="0"/>
          <a:ext cx="0" cy="0"/>
          <a:chOff x="0" y="0"/>
          <a:chExt cx="0" cy="0"/>
        </a:xfrm>
      </p:grpSpPr>
      <p:grpSp>
        <p:nvGrpSpPr>
          <p:cNvPr id="4" name="background">
            <a:extLst>
              <a:ext uri="{FF2B5EF4-FFF2-40B4-BE49-F238E27FC236}">
                <a16:creationId xmlns:a16="http://schemas.microsoft.com/office/drawing/2014/main" id="{A1DCE998-4F5B-9000-4D49-D5E8A63D5BE0}"/>
              </a:ext>
            </a:extLst>
          </p:cNvPr>
          <p:cNvGrpSpPr>
            <a:grpSpLocks noGrp="1" noUngrp="1" noRot="1" noMove="1" noResize="1"/>
          </p:cNvGrpSpPr>
          <p:nvPr userDrawn="1"/>
        </p:nvGrpSpPr>
        <p:grpSpPr>
          <a:xfrm>
            <a:off x="0" y="0"/>
            <a:ext cx="12199551" cy="6858675"/>
            <a:chOff x="0" y="0"/>
            <a:chExt cx="12193200" cy="6858675"/>
          </a:xfrm>
        </p:grpSpPr>
        <p:sp>
          <p:nvSpPr>
            <p:cNvPr id="5" name="background color">
              <a:extLst>
                <a:ext uri="{FF2B5EF4-FFF2-40B4-BE49-F238E27FC236}">
                  <a16:creationId xmlns:a16="http://schemas.microsoft.com/office/drawing/2014/main" id="{FA29BCB9-D833-C918-7CE1-480886866CDF}"/>
                </a:ext>
              </a:extLst>
            </p:cNvPr>
            <p:cNvSpPr>
              <a:spLocks noGrp="1" noRot="1" noMove="1" noResize="1" noEditPoints="1" noAdjustHandles="1" noChangeArrowheads="1" noChangeShapeType="1"/>
            </p:cNvSpPr>
            <p:nvPr userDrawn="1"/>
          </p:nvSpPr>
          <p:spPr>
            <a:xfrm>
              <a:off x="0" y="0"/>
              <a:ext cx="12193200" cy="6858000"/>
            </a:xfrm>
            <a:prstGeom prst="rect">
              <a:avLst/>
            </a:prstGeom>
            <a:solidFill>
              <a:srgbClr val="5B6E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pic>
          <p:nvPicPr>
            <p:cNvPr id="6" name="triangle pattern">
              <a:extLst>
                <a:ext uri="{FF2B5EF4-FFF2-40B4-BE49-F238E27FC236}">
                  <a16:creationId xmlns:a16="http://schemas.microsoft.com/office/drawing/2014/main" id="{F94E671D-6AE2-DFF2-036A-6F4ACFDB6AD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3200" cy="6858675"/>
            </a:xfrm>
            <a:prstGeom prst="rect">
              <a:avLst/>
            </a:prstGeom>
          </p:spPr>
        </p:pic>
      </p:grpSp>
      <p:grpSp>
        <p:nvGrpSpPr>
          <p:cNvPr id="1278" name="cornerstone + logo">
            <a:extLst>
              <a:ext uri="{FF2B5EF4-FFF2-40B4-BE49-F238E27FC236}">
                <a16:creationId xmlns:a16="http://schemas.microsoft.com/office/drawing/2014/main" id="{25148107-19B3-E575-960A-AA6EC3A2E5E0}"/>
              </a:ext>
            </a:extLst>
          </p:cNvPr>
          <p:cNvGrpSpPr>
            <a:grpSpLocks noGrp="1" noUngrp="1" noRot="1" noMove="1" noResize="1"/>
          </p:cNvGrpSpPr>
          <p:nvPr userDrawn="1"/>
        </p:nvGrpSpPr>
        <p:grpSpPr>
          <a:xfrm>
            <a:off x="9266424" y="4805452"/>
            <a:ext cx="2931926" cy="2052548"/>
            <a:chOff x="9261600" y="4805452"/>
            <a:chExt cx="2930400" cy="2052548"/>
          </a:xfrm>
        </p:grpSpPr>
        <p:sp>
          <p:nvSpPr>
            <p:cNvPr id="1279" name="cornerstone">
              <a:extLst>
                <a:ext uri="{FF2B5EF4-FFF2-40B4-BE49-F238E27FC236}">
                  <a16:creationId xmlns:a16="http://schemas.microsoft.com/office/drawing/2014/main" id="{679DE6C3-F80A-9E69-4DBE-763239938AF8}"/>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1280" name="BDO logo">
              <a:extLst>
                <a:ext uri="{FF2B5EF4-FFF2-40B4-BE49-F238E27FC236}">
                  <a16:creationId xmlns:a16="http://schemas.microsoft.com/office/drawing/2014/main" id="{7BAF97A8-D8B7-E59E-482C-39FBA8F8503C}"/>
                </a:ext>
              </a:extLst>
            </p:cNvPr>
            <p:cNvGrpSpPr>
              <a:grpSpLocks noGrp="1" noUngrp="1" noRot="1" noMove="1" noResize="1"/>
            </p:cNvGrpSpPr>
            <p:nvPr userDrawn="1"/>
          </p:nvGrpSpPr>
          <p:grpSpPr>
            <a:xfrm>
              <a:off x="10863808" y="6124766"/>
              <a:ext cx="970457" cy="372942"/>
              <a:chOff x="10870156" y="6124766"/>
              <a:chExt cx="970457" cy="372942"/>
            </a:xfrm>
          </p:grpSpPr>
          <p:sp>
            <p:nvSpPr>
              <p:cNvPr id="1281" name="Vrije vorm: vorm 1280">
                <a:extLst>
                  <a:ext uri="{FF2B5EF4-FFF2-40B4-BE49-F238E27FC236}">
                    <a16:creationId xmlns:a16="http://schemas.microsoft.com/office/drawing/2014/main" id="{6DF13538-B822-A1E2-0E92-1434BE74ECEE}"/>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282" name="Vrije vorm: vorm 1281">
                <a:extLst>
                  <a:ext uri="{FF2B5EF4-FFF2-40B4-BE49-F238E27FC236}">
                    <a16:creationId xmlns:a16="http://schemas.microsoft.com/office/drawing/2014/main" id="{A4B16CCE-44D4-86E8-C427-89064115604A}"/>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83" name="Vrije vorm: vorm 1282">
                <a:extLst>
                  <a:ext uri="{FF2B5EF4-FFF2-40B4-BE49-F238E27FC236}">
                    <a16:creationId xmlns:a16="http://schemas.microsoft.com/office/drawing/2014/main" id="{D57641A9-26DE-5197-2228-4F73DA49332C}"/>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284" name="Vrije vorm: vorm 1283">
                <a:extLst>
                  <a:ext uri="{FF2B5EF4-FFF2-40B4-BE49-F238E27FC236}">
                    <a16:creationId xmlns:a16="http://schemas.microsoft.com/office/drawing/2014/main" id="{E9AE0A1A-D226-779D-EB5A-06877EE9C3A8}"/>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285" name="Vrije vorm: vorm 1284">
                <a:extLst>
                  <a:ext uri="{FF2B5EF4-FFF2-40B4-BE49-F238E27FC236}">
                    <a16:creationId xmlns:a16="http://schemas.microsoft.com/office/drawing/2014/main" id="{9519EAEC-B93C-640F-331F-49EF042F6BD4}"/>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3" name="title placeholder">
            <a:extLst>
              <a:ext uri="{FF2B5EF4-FFF2-40B4-BE49-F238E27FC236}">
                <a16:creationId xmlns:a16="http://schemas.microsoft.com/office/drawing/2014/main" id="{10137FFD-F446-3474-B23F-EF09A0355137}"/>
              </a:ext>
            </a:extLst>
          </p:cNvPr>
          <p:cNvSpPr>
            <a:spLocks noGrp="1" noRot="1" noMove="1" noResize="1" noEditPoints="1" noAdjustHandles="1" noChangeArrowheads="1" noChangeShapeType="1"/>
          </p:cNvSpPr>
          <p:nvPr>
            <p:ph type="title"/>
          </p:nvPr>
        </p:nvSpPr>
        <p:spPr>
          <a:xfrm>
            <a:off x="612319" y="27576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4276937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R – divider burgundy (triangle)">
    <p:spTree>
      <p:nvGrpSpPr>
        <p:cNvPr id="1" name=""/>
        <p:cNvGrpSpPr/>
        <p:nvPr/>
      </p:nvGrpSpPr>
      <p:grpSpPr>
        <a:xfrm>
          <a:off x="0" y="0"/>
          <a:ext cx="0" cy="0"/>
          <a:chOff x="0" y="0"/>
          <a:chExt cx="0" cy="0"/>
        </a:xfrm>
      </p:grpSpPr>
      <p:grpSp>
        <p:nvGrpSpPr>
          <p:cNvPr id="21" name="background">
            <a:extLst>
              <a:ext uri="{FF2B5EF4-FFF2-40B4-BE49-F238E27FC236}">
                <a16:creationId xmlns:a16="http://schemas.microsoft.com/office/drawing/2014/main" id="{729FC86B-6AC1-0964-9DC8-B6B981F2B4E3}"/>
              </a:ext>
            </a:extLst>
          </p:cNvPr>
          <p:cNvGrpSpPr>
            <a:grpSpLocks noGrp="1" noUngrp="1" noRot="1" noMove="1" noResize="1"/>
          </p:cNvGrpSpPr>
          <p:nvPr userDrawn="1"/>
        </p:nvGrpSpPr>
        <p:grpSpPr>
          <a:xfrm>
            <a:off x="0" y="0"/>
            <a:ext cx="12199551" cy="6858675"/>
            <a:chOff x="0" y="0"/>
            <a:chExt cx="12193200" cy="6858675"/>
          </a:xfrm>
          <a:solidFill>
            <a:srgbClr val="98002E"/>
          </a:solidFill>
        </p:grpSpPr>
        <p:sp>
          <p:nvSpPr>
            <p:cNvPr id="22" name="background color">
              <a:extLst>
                <a:ext uri="{FF2B5EF4-FFF2-40B4-BE49-F238E27FC236}">
                  <a16:creationId xmlns:a16="http://schemas.microsoft.com/office/drawing/2014/main" id="{B9174FC9-5F4A-4571-034C-CF904FA16983}"/>
                </a:ext>
              </a:extLst>
            </p:cNvPr>
            <p:cNvSpPr>
              <a:spLocks noGrp="1" noRot="1" noMove="1" noResize="1" noEditPoints="1" noAdjustHandles="1" noChangeArrowheads="1" noChangeShapeType="1"/>
            </p:cNvSpPr>
            <p:nvPr userDrawn="1"/>
          </p:nvSpPr>
          <p:spPr>
            <a:xfrm>
              <a:off x="0" y="0"/>
              <a:ext cx="12193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pic>
          <p:nvPicPr>
            <p:cNvPr id="23" name="triangle pattern">
              <a:extLst>
                <a:ext uri="{FF2B5EF4-FFF2-40B4-BE49-F238E27FC236}">
                  <a16:creationId xmlns:a16="http://schemas.microsoft.com/office/drawing/2014/main" id="{FC814C3A-ED46-8AC5-7372-1649C93F1C2D}"/>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3200" cy="6858675"/>
            </a:xfrm>
            <a:prstGeom prst="rect">
              <a:avLst/>
            </a:prstGeom>
          </p:spPr>
        </p:pic>
      </p:grpSp>
      <p:grpSp>
        <p:nvGrpSpPr>
          <p:cNvPr id="7" name="cornerstone + logo">
            <a:extLst>
              <a:ext uri="{FF2B5EF4-FFF2-40B4-BE49-F238E27FC236}">
                <a16:creationId xmlns:a16="http://schemas.microsoft.com/office/drawing/2014/main" id="{0C764E7E-C9F1-ED8E-F95E-0753C371B6DF}"/>
              </a:ext>
            </a:extLst>
          </p:cNvPr>
          <p:cNvGrpSpPr>
            <a:grpSpLocks noGrp="1" noUngrp="1" noRot="1" noMove="1" noResize="1"/>
          </p:cNvGrpSpPr>
          <p:nvPr userDrawn="1"/>
        </p:nvGrpSpPr>
        <p:grpSpPr>
          <a:xfrm>
            <a:off x="9266424" y="4805452"/>
            <a:ext cx="2931926" cy="2052548"/>
            <a:chOff x="9261600" y="4805452"/>
            <a:chExt cx="2930400" cy="2052548"/>
          </a:xfrm>
        </p:grpSpPr>
        <p:sp>
          <p:nvSpPr>
            <p:cNvPr id="8" name="cornerstone">
              <a:extLst>
                <a:ext uri="{FF2B5EF4-FFF2-40B4-BE49-F238E27FC236}">
                  <a16:creationId xmlns:a16="http://schemas.microsoft.com/office/drawing/2014/main" id="{1FAA95B0-A8D6-93B4-E0CD-663D5EEEEE5E}"/>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6B1067BB-4341-4D04-4E9B-C924342D5295}"/>
                </a:ext>
              </a:extLst>
            </p:cNvPr>
            <p:cNvGrpSpPr>
              <a:grpSpLocks noGrp="1" noUngrp="1" noRot="1" noMove="1" noResize="1"/>
            </p:cNvGrpSpPr>
            <p:nvPr userDrawn="1"/>
          </p:nvGrpSpPr>
          <p:grpSpPr>
            <a:xfrm>
              <a:off x="10863808" y="6124749"/>
              <a:ext cx="970457" cy="372959"/>
              <a:chOff x="359004" y="356467"/>
              <a:chExt cx="970457" cy="372959"/>
            </a:xfrm>
            <a:solidFill>
              <a:srgbClr val="22409A"/>
            </a:solidFill>
          </p:grpSpPr>
          <p:sp>
            <p:nvSpPr>
              <p:cNvPr id="10" name="Vrije vorm: vorm 9">
                <a:extLst>
                  <a:ext uri="{FF2B5EF4-FFF2-40B4-BE49-F238E27FC236}">
                    <a16:creationId xmlns:a16="http://schemas.microsoft.com/office/drawing/2014/main" id="{586591DF-3355-DDB8-5AFC-65EB99FFB24F}"/>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D46F3B34-A164-8D99-0F68-ED8FB0EA839A}"/>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4B720D12-DD28-29CB-99A8-43B00A7DBB4C}"/>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51395E29-D7E3-5227-42A2-AE1A9D8FFF29}"/>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5" name="Vrije vorm: vorm 14">
                <a:extLst>
                  <a:ext uri="{FF2B5EF4-FFF2-40B4-BE49-F238E27FC236}">
                    <a16:creationId xmlns:a16="http://schemas.microsoft.com/office/drawing/2014/main" id="{DB923FE2-A32D-8BB9-FFBB-0968F835434C}"/>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3" name="title placeholder">
            <a:extLst>
              <a:ext uri="{FF2B5EF4-FFF2-40B4-BE49-F238E27FC236}">
                <a16:creationId xmlns:a16="http://schemas.microsoft.com/office/drawing/2014/main" id="{5683E65E-4CE3-5251-47BC-58D32D48356B}"/>
              </a:ext>
            </a:extLst>
          </p:cNvPr>
          <p:cNvSpPr>
            <a:spLocks noGrp="1" noRot="1" noMove="1" noResize="1" noEditPoints="1" noAdjustHandles="1" noChangeArrowheads="1" noChangeShapeType="1"/>
          </p:cNvSpPr>
          <p:nvPr>
            <p:ph type="title"/>
          </p:nvPr>
        </p:nvSpPr>
        <p:spPr>
          <a:xfrm>
            <a:off x="612319" y="27576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1700075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R – divider white (triangle)">
    <p:spTree>
      <p:nvGrpSpPr>
        <p:cNvPr id="1" name=""/>
        <p:cNvGrpSpPr/>
        <p:nvPr/>
      </p:nvGrpSpPr>
      <p:grpSpPr>
        <a:xfrm>
          <a:off x="0" y="0"/>
          <a:ext cx="0" cy="0"/>
          <a:chOff x="0" y="0"/>
          <a:chExt cx="0" cy="0"/>
        </a:xfrm>
      </p:grpSpPr>
      <p:pic>
        <p:nvPicPr>
          <p:cNvPr id="9" name="triangle pattern">
            <a:extLst>
              <a:ext uri="{FF2B5EF4-FFF2-40B4-BE49-F238E27FC236}">
                <a16:creationId xmlns:a16="http://schemas.microsoft.com/office/drawing/2014/main" id="{243244D2-B309-D68E-78A0-39773A16364F}"/>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9551" cy="6858675"/>
          </a:xfrm>
          <a:prstGeom prst="rect">
            <a:avLst/>
          </a:prstGeom>
        </p:spPr>
      </p:pic>
      <p:grpSp>
        <p:nvGrpSpPr>
          <p:cNvPr id="1278" name="cornerstone + logo">
            <a:extLst>
              <a:ext uri="{FF2B5EF4-FFF2-40B4-BE49-F238E27FC236}">
                <a16:creationId xmlns:a16="http://schemas.microsoft.com/office/drawing/2014/main" id="{25148107-19B3-E575-960A-AA6EC3A2E5E0}"/>
              </a:ext>
            </a:extLst>
          </p:cNvPr>
          <p:cNvGrpSpPr>
            <a:grpSpLocks noGrp="1" noUngrp="1" noRot="1" noMove="1" noResize="1"/>
          </p:cNvGrpSpPr>
          <p:nvPr userDrawn="1"/>
        </p:nvGrpSpPr>
        <p:grpSpPr>
          <a:xfrm>
            <a:off x="9266424" y="4805452"/>
            <a:ext cx="2931926" cy="2052548"/>
            <a:chOff x="9261600" y="4805452"/>
            <a:chExt cx="2930400" cy="2052548"/>
          </a:xfrm>
        </p:grpSpPr>
        <p:sp>
          <p:nvSpPr>
            <p:cNvPr id="1279" name="cornerstone">
              <a:extLst>
                <a:ext uri="{FF2B5EF4-FFF2-40B4-BE49-F238E27FC236}">
                  <a16:creationId xmlns:a16="http://schemas.microsoft.com/office/drawing/2014/main" id="{679DE6C3-F80A-9E69-4DBE-763239938AF8}"/>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1280" name="BDO logo">
              <a:extLst>
                <a:ext uri="{FF2B5EF4-FFF2-40B4-BE49-F238E27FC236}">
                  <a16:creationId xmlns:a16="http://schemas.microsoft.com/office/drawing/2014/main" id="{7BAF97A8-D8B7-E59E-482C-39FBA8F8503C}"/>
                </a:ext>
              </a:extLst>
            </p:cNvPr>
            <p:cNvGrpSpPr>
              <a:grpSpLocks noGrp="1" noUngrp="1" noRot="1" noMove="1" noResize="1"/>
            </p:cNvGrpSpPr>
            <p:nvPr userDrawn="1"/>
          </p:nvGrpSpPr>
          <p:grpSpPr>
            <a:xfrm>
              <a:off x="10863808" y="6124766"/>
              <a:ext cx="970457" cy="372942"/>
              <a:chOff x="10870156" y="6124766"/>
              <a:chExt cx="970457" cy="372942"/>
            </a:xfrm>
          </p:grpSpPr>
          <p:sp>
            <p:nvSpPr>
              <p:cNvPr id="1281" name="Vrije vorm: vorm 1280">
                <a:extLst>
                  <a:ext uri="{FF2B5EF4-FFF2-40B4-BE49-F238E27FC236}">
                    <a16:creationId xmlns:a16="http://schemas.microsoft.com/office/drawing/2014/main" id="{6DF13538-B822-A1E2-0E92-1434BE74ECEE}"/>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282" name="Vrije vorm: vorm 1281">
                <a:extLst>
                  <a:ext uri="{FF2B5EF4-FFF2-40B4-BE49-F238E27FC236}">
                    <a16:creationId xmlns:a16="http://schemas.microsoft.com/office/drawing/2014/main" id="{A4B16CCE-44D4-86E8-C427-89064115604A}"/>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83" name="Vrije vorm: vorm 1282">
                <a:extLst>
                  <a:ext uri="{FF2B5EF4-FFF2-40B4-BE49-F238E27FC236}">
                    <a16:creationId xmlns:a16="http://schemas.microsoft.com/office/drawing/2014/main" id="{D57641A9-26DE-5197-2228-4F73DA49332C}"/>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284" name="Vrije vorm: vorm 1283">
                <a:extLst>
                  <a:ext uri="{FF2B5EF4-FFF2-40B4-BE49-F238E27FC236}">
                    <a16:creationId xmlns:a16="http://schemas.microsoft.com/office/drawing/2014/main" id="{E9AE0A1A-D226-779D-EB5A-06877EE9C3A8}"/>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285" name="Vrije vorm: vorm 1284">
                <a:extLst>
                  <a:ext uri="{FF2B5EF4-FFF2-40B4-BE49-F238E27FC236}">
                    <a16:creationId xmlns:a16="http://schemas.microsoft.com/office/drawing/2014/main" id="{9519EAEC-B93C-640F-331F-49EF042F6BD4}"/>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4" name="title placeholder">
            <a:extLst>
              <a:ext uri="{FF2B5EF4-FFF2-40B4-BE49-F238E27FC236}">
                <a16:creationId xmlns:a16="http://schemas.microsoft.com/office/drawing/2014/main" id="{2B64D438-14FE-7656-81F1-42ECBD547B70}"/>
              </a:ext>
            </a:extLst>
          </p:cNvPr>
          <p:cNvSpPr>
            <a:spLocks noGrp="1" noRot="1" noMove="1" noResize="1" noEditPoints="1" noAdjustHandles="1" noChangeArrowheads="1" noChangeShapeType="1"/>
          </p:cNvSpPr>
          <p:nvPr>
            <p:ph type="title"/>
          </p:nvPr>
        </p:nvSpPr>
        <p:spPr>
          <a:xfrm>
            <a:off x="612319" y="2757601"/>
            <a:ext cx="10976114" cy="492443"/>
          </a:xfrm>
          <a:prstGeom prst="rect">
            <a:avLst/>
          </a:prstGeom>
        </p:spPr>
        <p:txBody>
          <a:bodyPr wrap="square" tIns="0" anchor="ctr" anchorCtr="0">
            <a:spAutoFit/>
          </a:bodyPr>
          <a:lstStyle>
            <a:lvl1pPr algn="l">
              <a:lnSpc>
                <a:spcPct val="100000"/>
              </a:lnSpc>
              <a:spcAft>
                <a:spcPts val="0"/>
              </a:spcAft>
              <a:defRPr sz="3200">
                <a:solidFill>
                  <a:schemeClr val="accent1"/>
                </a:solidFill>
              </a:defRPr>
            </a:lvl1pPr>
          </a:lstStyle>
          <a:p>
            <a:endParaRPr lang="nl-NL"/>
          </a:p>
        </p:txBody>
      </p:sp>
    </p:spTree>
    <p:extLst>
      <p:ext uri="{BB962C8B-B14F-4D97-AF65-F5344CB8AC3E}">
        <p14:creationId xmlns:p14="http://schemas.microsoft.com/office/powerpoint/2010/main" val="7080187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L – divider red (banned)">
    <p:spTree>
      <p:nvGrpSpPr>
        <p:cNvPr id="1" name=""/>
        <p:cNvGrpSpPr/>
        <p:nvPr/>
      </p:nvGrpSpPr>
      <p:grpSpPr>
        <a:xfrm>
          <a:off x="0" y="0"/>
          <a:ext cx="0" cy="0"/>
          <a:chOff x="0" y="0"/>
          <a:chExt cx="0" cy="0"/>
        </a:xfrm>
      </p:grpSpPr>
      <p:grpSp>
        <p:nvGrpSpPr>
          <p:cNvPr id="20" name="background">
            <a:extLst>
              <a:ext uri="{FF2B5EF4-FFF2-40B4-BE49-F238E27FC236}">
                <a16:creationId xmlns:a16="http://schemas.microsoft.com/office/drawing/2014/main" id="{C699C903-AD5A-EF71-AEF5-2D44D8DA2660}"/>
              </a:ext>
            </a:extLst>
          </p:cNvPr>
          <p:cNvGrpSpPr>
            <a:grpSpLocks noGrp="1" noUngrp="1" noRot="1" noMove="1" noResize="1"/>
          </p:cNvGrpSpPr>
          <p:nvPr userDrawn="1"/>
        </p:nvGrpSpPr>
        <p:grpSpPr>
          <a:xfrm>
            <a:off x="0" y="0"/>
            <a:ext cx="12199551" cy="6858000"/>
            <a:chOff x="0" y="0"/>
            <a:chExt cx="12199551" cy="6858000"/>
          </a:xfrm>
        </p:grpSpPr>
        <p:sp>
          <p:nvSpPr>
            <p:cNvPr id="6" name="background color">
              <a:extLst>
                <a:ext uri="{FF2B5EF4-FFF2-40B4-BE49-F238E27FC236}">
                  <a16:creationId xmlns:a16="http://schemas.microsoft.com/office/drawing/2014/main" id="{DE3A0567-7CD5-F023-1DD7-00B937545362}"/>
                </a:ext>
              </a:extLst>
            </p:cNvPr>
            <p:cNvSpPr>
              <a:spLocks noGrp="1" noRot="1" noMove="1" noResize="1" noEditPoints="1" noAdjustHandles="1" noChangeArrowheads="1" noChangeShapeType="1"/>
            </p:cNvSpPr>
            <p:nvPr userDrawn="1"/>
          </p:nvSpPr>
          <p:spPr>
            <a:xfrm>
              <a:off x="0" y="0"/>
              <a:ext cx="12199551" cy="6858000"/>
            </a:xfrm>
            <a:prstGeom prst="rect">
              <a:avLst/>
            </a:prstGeom>
            <a:solidFill>
              <a:srgbClr val="E81A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grpSp>
          <p:nvGrpSpPr>
            <p:cNvPr id="19" name="banned pattern">
              <a:extLst>
                <a:ext uri="{FF2B5EF4-FFF2-40B4-BE49-F238E27FC236}">
                  <a16:creationId xmlns:a16="http://schemas.microsoft.com/office/drawing/2014/main" id="{792020AB-74A7-F539-589B-C88B75A34DDB}"/>
                </a:ext>
              </a:extLst>
            </p:cNvPr>
            <p:cNvGrpSpPr>
              <a:grpSpLocks noGrp="1" noUngrp="1" noRot="1" noMove="1" noResize="1"/>
            </p:cNvGrpSpPr>
            <p:nvPr userDrawn="1"/>
          </p:nvGrpSpPr>
          <p:grpSpPr>
            <a:xfrm>
              <a:off x="0" y="0"/>
              <a:ext cx="12198350" cy="6858000"/>
              <a:chOff x="0" y="0"/>
              <a:chExt cx="12198350" cy="6858000"/>
            </a:xfrm>
            <a:solidFill>
              <a:schemeClr val="tx1">
                <a:alpha val="4000"/>
              </a:schemeClr>
            </a:solidFill>
          </p:grpSpPr>
          <p:sp>
            <p:nvSpPr>
              <p:cNvPr id="17" name="banned pattern">
                <a:extLst>
                  <a:ext uri="{FF2B5EF4-FFF2-40B4-BE49-F238E27FC236}">
                    <a16:creationId xmlns:a16="http://schemas.microsoft.com/office/drawing/2014/main" id="{C709BE77-A667-E537-5A4A-6541E4429327}"/>
                  </a:ext>
                </a:extLst>
              </p:cNvPr>
              <p:cNvSpPr>
                <a:spLocks noGrp="1" noRot="1" noMove="1" noResize="1" noEditPoints="1" noAdjustHandles="1" noChangeArrowheads="1" noChangeShapeType="1"/>
              </p:cNvSpPr>
              <p:nvPr/>
            </p:nvSpPr>
            <p:spPr>
              <a:xfrm>
                <a:off x="0" y="0"/>
                <a:ext cx="2462771" cy="1724456"/>
              </a:xfrm>
              <a:custGeom>
                <a:avLst/>
                <a:gdLst>
                  <a:gd name="connsiteX0" fmla="*/ 0 w 2462771"/>
                  <a:gd name="connsiteY0" fmla="*/ 0 h 1724456"/>
                  <a:gd name="connsiteX1" fmla="*/ 0 w 2462771"/>
                  <a:gd name="connsiteY1" fmla="*/ 1724457 h 1724456"/>
                  <a:gd name="connsiteX2" fmla="*/ 2462772 w 2462771"/>
                  <a:gd name="connsiteY2" fmla="*/ 0 h 1724456"/>
                  <a:gd name="connsiteX3" fmla="*/ 0 w 2462771"/>
                  <a:gd name="connsiteY3" fmla="*/ 0 h 1724456"/>
                </a:gdLst>
                <a:ahLst/>
                <a:cxnLst>
                  <a:cxn ang="0">
                    <a:pos x="connsiteX0" y="connsiteY0"/>
                  </a:cxn>
                  <a:cxn ang="0">
                    <a:pos x="connsiteX1" y="connsiteY1"/>
                  </a:cxn>
                  <a:cxn ang="0">
                    <a:pos x="connsiteX2" y="connsiteY2"/>
                  </a:cxn>
                  <a:cxn ang="0">
                    <a:pos x="connsiteX3" y="connsiteY3"/>
                  </a:cxn>
                </a:cxnLst>
                <a:rect l="l" t="t" r="r" b="b"/>
                <a:pathLst>
                  <a:path w="2462771" h="1724456">
                    <a:moveTo>
                      <a:pt x="0" y="0"/>
                    </a:moveTo>
                    <a:lnTo>
                      <a:pt x="0" y="1724457"/>
                    </a:lnTo>
                    <a:lnTo>
                      <a:pt x="2462772" y="0"/>
                    </a:lnTo>
                    <a:lnTo>
                      <a:pt x="0" y="0"/>
                    </a:lnTo>
                    <a:close/>
                  </a:path>
                </a:pathLst>
              </a:custGeom>
              <a:solidFill>
                <a:schemeClr val="tx1">
                  <a:alpha val="4000"/>
                </a:schemeClr>
              </a:solidFill>
              <a:ln w="12700" cap="flat">
                <a:noFill/>
                <a:prstDash val="solid"/>
                <a:miter/>
              </a:ln>
            </p:spPr>
            <p:txBody>
              <a:bodyPr rtlCol="0" anchor="ctr"/>
              <a:lstStyle/>
              <a:p>
                <a:endParaRPr lang="nl-NL"/>
              </a:p>
            </p:txBody>
          </p:sp>
          <p:sp>
            <p:nvSpPr>
              <p:cNvPr id="18" name="banned pattern">
                <a:extLst>
                  <a:ext uri="{FF2B5EF4-FFF2-40B4-BE49-F238E27FC236}">
                    <a16:creationId xmlns:a16="http://schemas.microsoft.com/office/drawing/2014/main" id="{87991438-675E-999C-2EBF-3902B1B0DA9D}"/>
                  </a:ext>
                </a:extLst>
              </p:cNvPr>
              <p:cNvSpPr>
                <a:spLocks noGrp="1" noRot="1" noMove="1" noResize="1" noEditPoints="1" noAdjustHandles="1" noChangeArrowheads="1" noChangeShapeType="1"/>
              </p:cNvSpPr>
              <p:nvPr/>
            </p:nvSpPr>
            <p:spPr>
              <a:xfrm>
                <a:off x="4335565" y="1352411"/>
                <a:ext cx="7862785" cy="5505589"/>
              </a:xfrm>
              <a:custGeom>
                <a:avLst/>
                <a:gdLst>
                  <a:gd name="connsiteX0" fmla="*/ 0 w 7862785"/>
                  <a:gd name="connsiteY0" fmla="*/ 5505590 h 5505589"/>
                  <a:gd name="connsiteX1" fmla="*/ 5960872 w 7862785"/>
                  <a:gd name="connsiteY1" fmla="*/ 5505590 h 5505589"/>
                  <a:gd name="connsiteX2" fmla="*/ 7862786 w 7862785"/>
                  <a:gd name="connsiteY2" fmla="*/ 4173842 h 5505589"/>
                  <a:gd name="connsiteX3" fmla="*/ 7862786 w 7862785"/>
                  <a:gd name="connsiteY3" fmla="*/ 0 h 5505589"/>
                  <a:gd name="connsiteX4" fmla="*/ 0 w 7862785"/>
                  <a:gd name="connsiteY4" fmla="*/ 5505590 h 55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785" h="5505589">
                    <a:moveTo>
                      <a:pt x="0" y="5505590"/>
                    </a:moveTo>
                    <a:lnTo>
                      <a:pt x="5960872" y="5505590"/>
                    </a:lnTo>
                    <a:lnTo>
                      <a:pt x="7862786" y="4173842"/>
                    </a:lnTo>
                    <a:lnTo>
                      <a:pt x="7862786" y="0"/>
                    </a:lnTo>
                    <a:lnTo>
                      <a:pt x="0" y="5505590"/>
                    </a:lnTo>
                    <a:close/>
                  </a:path>
                </a:pathLst>
              </a:custGeom>
              <a:solidFill>
                <a:schemeClr val="tx1">
                  <a:alpha val="4000"/>
                </a:schemeClr>
              </a:solidFill>
              <a:ln w="12700" cap="flat">
                <a:noFill/>
                <a:prstDash val="solid"/>
                <a:miter/>
              </a:ln>
            </p:spPr>
            <p:txBody>
              <a:bodyPr rtlCol="0" anchor="ctr"/>
              <a:lstStyle/>
              <a:p>
                <a:endParaRPr lang="nl-NL"/>
              </a:p>
            </p:txBody>
          </p:sp>
        </p:grpSp>
      </p:grpSp>
      <p:grpSp>
        <p:nvGrpSpPr>
          <p:cNvPr id="7" name="cornerstone + logo">
            <a:extLst>
              <a:ext uri="{FF2B5EF4-FFF2-40B4-BE49-F238E27FC236}">
                <a16:creationId xmlns:a16="http://schemas.microsoft.com/office/drawing/2014/main" id="{4FE2D08F-B069-D928-A878-E703FA259E17}"/>
              </a:ext>
            </a:extLst>
          </p:cNvPr>
          <p:cNvGrpSpPr>
            <a:grpSpLocks noGrp="1" noUngrp="1" noRot="1" noMove="1" noResize="1"/>
          </p:cNvGrpSpPr>
          <p:nvPr userDrawn="1"/>
        </p:nvGrpSpPr>
        <p:grpSpPr>
          <a:xfrm>
            <a:off x="0" y="-1"/>
            <a:ext cx="2931926" cy="2052548"/>
            <a:chOff x="0" y="-1"/>
            <a:chExt cx="2930400" cy="2052548"/>
          </a:xfrm>
        </p:grpSpPr>
        <p:sp>
          <p:nvSpPr>
            <p:cNvPr id="8" name="cornerstone">
              <a:extLst>
                <a:ext uri="{FF2B5EF4-FFF2-40B4-BE49-F238E27FC236}">
                  <a16:creationId xmlns:a16="http://schemas.microsoft.com/office/drawing/2014/main" id="{35DAE589-09A4-5E58-B4D1-F566990860D1}"/>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0886CD89-EADA-8A06-DC88-33F945522287}"/>
                </a:ext>
              </a:extLst>
            </p:cNvPr>
            <p:cNvGrpSpPr>
              <a:grpSpLocks noGrp="1" noUngrp="1" noRot="1" noMove="1" noResize="1"/>
            </p:cNvGrpSpPr>
            <p:nvPr userDrawn="1"/>
          </p:nvGrpSpPr>
          <p:grpSpPr>
            <a:xfrm>
              <a:off x="359005" y="356471"/>
              <a:ext cx="970457" cy="372959"/>
              <a:chOff x="359004" y="356467"/>
              <a:chExt cx="970457" cy="372959"/>
            </a:xfrm>
            <a:solidFill>
              <a:srgbClr val="22409A"/>
            </a:solidFill>
          </p:grpSpPr>
          <p:sp>
            <p:nvSpPr>
              <p:cNvPr id="10" name="Vrije vorm: vorm 9">
                <a:extLst>
                  <a:ext uri="{FF2B5EF4-FFF2-40B4-BE49-F238E27FC236}">
                    <a16:creationId xmlns:a16="http://schemas.microsoft.com/office/drawing/2014/main" id="{1F4189A7-73B7-5716-9D18-BC3300574614}"/>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57FDF2E6-4A62-8BFE-8465-B98604759C31}"/>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B84B72AF-FA05-E1DC-A2B8-623059D29F08}"/>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7B98A4A9-B97F-19E2-468A-C2A85E3A8206}"/>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3BEA9562-FAC1-F9F5-CF12-06560B3FFB36}"/>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647" name="title placeholder">
            <a:extLst>
              <a:ext uri="{FF2B5EF4-FFF2-40B4-BE49-F238E27FC236}">
                <a16:creationId xmlns:a16="http://schemas.microsoft.com/office/drawing/2014/main" id="{366102E2-5A9E-B7EC-F428-804672B7A156}"/>
              </a:ext>
            </a:extLst>
          </p:cNvPr>
          <p:cNvSpPr>
            <a:spLocks noGrp="1" noRot="1" noMove="1" noResize="1" noEditPoints="1" noAdjustHandles="1" noChangeArrowheads="1" noChangeShapeType="1"/>
          </p:cNvSpPr>
          <p:nvPr>
            <p:ph type="title"/>
          </p:nvPr>
        </p:nvSpPr>
        <p:spPr>
          <a:xfrm>
            <a:off x="612319" y="36108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18215584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L – divider charcoal (banned)">
    <p:spTree>
      <p:nvGrpSpPr>
        <p:cNvPr id="1" name=""/>
        <p:cNvGrpSpPr/>
        <p:nvPr/>
      </p:nvGrpSpPr>
      <p:grpSpPr>
        <a:xfrm>
          <a:off x="0" y="0"/>
          <a:ext cx="0" cy="0"/>
          <a:chOff x="0" y="0"/>
          <a:chExt cx="0" cy="0"/>
        </a:xfrm>
      </p:grpSpPr>
      <p:grpSp>
        <p:nvGrpSpPr>
          <p:cNvPr id="11" name="background">
            <a:extLst>
              <a:ext uri="{FF2B5EF4-FFF2-40B4-BE49-F238E27FC236}">
                <a16:creationId xmlns:a16="http://schemas.microsoft.com/office/drawing/2014/main" id="{62BA574F-1778-F791-12CF-3D7A9AB81086}"/>
              </a:ext>
            </a:extLst>
          </p:cNvPr>
          <p:cNvGrpSpPr>
            <a:grpSpLocks noGrp="1" noUngrp="1" noRot="1" noMove="1" noResize="1"/>
          </p:cNvGrpSpPr>
          <p:nvPr userDrawn="1"/>
        </p:nvGrpSpPr>
        <p:grpSpPr>
          <a:xfrm>
            <a:off x="0" y="0"/>
            <a:ext cx="12199551" cy="6858000"/>
            <a:chOff x="0" y="0"/>
            <a:chExt cx="12199551" cy="6858000"/>
          </a:xfrm>
        </p:grpSpPr>
        <p:sp>
          <p:nvSpPr>
            <p:cNvPr id="6" name="background color">
              <a:extLst>
                <a:ext uri="{FF2B5EF4-FFF2-40B4-BE49-F238E27FC236}">
                  <a16:creationId xmlns:a16="http://schemas.microsoft.com/office/drawing/2014/main" id="{DE3A0567-7CD5-F023-1DD7-00B937545362}"/>
                </a:ext>
              </a:extLst>
            </p:cNvPr>
            <p:cNvSpPr>
              <a:spLocks noGrp="1" noRot="1" noMove="1" noResize="1" noEditPoints="1" noAdjustHandles="1" noChangeArrowheads="1" noChangeShapeType="1"/>
            </p:cNvSpPr>
            <p:nvPr userDrawn="1"/>
          </p:nvSpPr>
          <p:spPr>
            <a:xfrm>
              <a:off x="0" y="0"/>
              <a:ext cx="12199551" cy="6858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grpSp>
          <p:nvGrpSpPr>
            <p:cNvPr id="8" name="banned pattern">
              <a:extLst>
                <a:ext uri="{FF2B5EF4-FFF2-40B4-BE49-F238E27FC236}">
                  <a16:creationId xmlns:a16="http://schemas.microsoft.com/office/drawing/2014/main" id="{8333CB01-4604-D463-988E-EC0E9634BBB7}"/>
                </a:ext>
              </a:extLst>
            </p:cNvPr>
            <p:cNvGrpSpPr>
              <a:grpSpLocks noGrp="1" noUngrp="1" noRot="1" noMove="1" noResize="1"/>
            </p:cNvGrpSpPr>
            <p:nvPr userDrawn="1"/>
          </p:nvGrpSpPr>
          <p:grpSpPr>
            <a:xfrm>
              <a:off x="0" y="0"/>
              <a:ext cx="12198350" cy="6858000"/>
              <a:chOff x="0" y="0"/>
              <a:chExt cx="12198350" cy="6858000"/>
            </a:xfrm>
            <a:solidFill>
              <a:schemeClr val="tx1">
                <a:alpha val="12000"/>
              </a:schemeClr>
            </a:solidFill>
          </p:grpSpPr>
          <p:sp>
            <p:nvSpPr>
              <p:cNvPr id="9" name="banned pattern">
                <a:extLst>
                  <a:ext uri="{FF2B5EF4-FFF2-40B4-BE49-F238E27FC236}">
                    <a16:creationId xmlns:a16="http://schemas.microsoft.com/office/drawing/2014/main" id="{10D81A64-90E0-53C8-1591-4F1A8E88DD3A}"/>
                  </a:ext>
                </a:extLst>
              </p:cNvPr>
              <p:cNvSpPr>
                <a:spLocks noGrp="1" noRot="1" noMove="1" noResize="1" noEditPoints="1" noAdjustHandles="1" noChangeArrowheads="1" noChangeShapeType="1"/>
              </p:cNvSpPr>
              <p:nvPr/>
            </p:nvSpPr>
            <p:spPr>
              <a:xfrm>
                <a:off x="0" y="0"/>
                <a:ext cx="2462771" cy="1724456"/>
              </a:xfrm>
              <a:custGeom>
                <a:avLst/>
                <a:gdLst>
                  <a:gd name="connsiteX0" fmla="*/ 0 w 2462771"/>
                  <a:gd name="connsiteY0" fmla="*/ 0 h 1724456"/>
                  <a:gd name="connsiteX1" fmla="*/ 0 w 2462771"/>
                  <a:gd name="connsiteY1" fmla="*/ 1724457 h 1724456"/>
                  <a:gd name="connsiteX2" fmla="*/ 2462772 w 2462771"/>
                  <a:gd name="connsiteY2" fmla="*/ 0 h 1724456"/>
                  <a:gd name="connsiteX3" fmla="*/ 0 w 2462771"/>
                  <a:gd name="connsiteY3" fmla="*/ 0 h 1724456"/>
                </a:gdLst>
                <a:ahLst/>
                <a:cxnLst>
                  <a:cxn ang="0">
                    <a:pos x="connsiteX0" y="connsiteY0"/>
                  </a:cxn>
                  <a:cxn ang="0">
                    <a:pos x="connsiteX1" y="connsiteY1"/>
                  </a:cxn>
                  <a:cxn ang="0">
                    <a:pos x="connsiteX2" y="connsiteY2"/>
                  </a:cxn>
                  <a:cxn ang="0">
                    <a:pos x="connsiteX3" y="connsiteY3"/>
                  </a:cxn>
                </a:cxnLst>
                <a:rect l="l" t="t" r="r" b="b"/>
                <a:pathLst>
                  <a:path w="2462771" h="1724456">
                    <a:moveTo>
                      <a:pt x="0" y="0"/>
                    </a:moveTo>
                    <a:lnTo>
                      <a:pt x="0" y="1724457"/>
                    </a:lnTo>
                    <a:lnTo>
                      <a:pt x="2462772" y="0"/>
                    </a:lnTo>
                    <a:lnTo>
                      <a:pt x="0" y="0"/>
                    </a:lnTo>
                    <a:close/>
                  </a:path>
                </a:pathLst>
              </a:custGeom>
              <a:solidFill>
                <a:schemeClr val="tx1">
                  <a:alpha val="12000"/>
                </a:schemeClr>
              </a:solidFill>
              <a:ln w="12700" cap="flat">
                <a:noFill/>
                <a:prstDash val="solid"/>
                <a:miter/>
              </a:ln>
            </p:spPr>
            <p:txBody>
              <a:bodyPr rtlCol="0" anchor="ctr"/>
              <a:lstStyle/>
              <a:p>
                <a:endParaRPr lang="nl-NL"/>
              </a:p>
            </p:txBody>
          </p:sp>
          <p:sp>
            <p:nvSpPr>
              <p:cNvPr id="10" name="banned pattern">
                <a:extLst>
                  <a:ext uri="{FF2B5EF4-FFF2-40B4-BE49-F238E27FC236}">
                    <a16:creationId xmlns:a16="http://schemas.microsoft.com/office/drawing/2014/main" id="{55B54119-BA01-52C8-1D49-2435B111923C}"/>
                  </a:ext>
                </a:extLst>
              </p:cNvPr>
              <p:cNvSpPr>
                <a:spLocks noGrp="1" noRot="1" noMove="1" noResize="1" noEditPoints="1" noAdjustHandles="1" noChangeArrowheads="1" noChangeShapeType="1"/>
              </p:cNvSpPr>
              <p:nvPr/>
            </p:nvSpPr>
            <p:spPr>
              <a:xfrm>
                <a:off x="4335565" y="1352411"/>
                <a:ext cx="7862785" cy="5505589"/>
              </a:xfrm>
              <a:custGeom>
                <a:avLst/>
                <a:gdLst>
                  <a:gd name="connsiteX0" fmla="*/ 0 w 7862785"/>
                  <a:gd name="connsiteY0" fmla="*/ 5505590 h 5505589"/>
                  <a:gd name="connsiteX1" fmla="*/ 5960872 w 7862785"/>
                  <a:gd name="connsiteY1" fmla="*/ 5505590 h 5505589"/>
                  <a:gd name="connsiteX2" fmla="*/ 7862786 w 7862785"/>
                  <a:gd name="connsiteY2" fmla="*/ 4173842 h 5505589"/>
                  <a:gd name="connsiteX3" fmla="*/ 7862786 w 7862785"/>
                  <a:gd name="connsiteY3" fmla="*/ 0 h 5505589"/>
                  <a:gd name="connsiteX4" fmla="*/ 0 w 7862785"/>
                  <a:gd name="connsiteY4" fmla="*/ 5505590 h 55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785" h="5505589">
                    <a:moveTo>
                      <a:pt x="0" y="5505590"/>
                    </a:moveTo>
                    <a:lnTo>
                      <a:pt x="5960872" y="5505590"/>
                    </a:lnTo>
                    <a:lnTo>
                      <a:pt x="7862786" y="4173842"/>
                    </a:lnTo>
                    <a:lnTo>
                      <a:pt x="7862786" y="0"/>
                    </a:lnTo>
                    <a:lnTo>
                      <a:pt x="0" y="5505590"/>
                    </a:lnTo>
                    <a:close/>
                  </a:path>
                </a:pathLst>
              </a:custGeom>
              <a:solidFill>
                <a:schemeClr val="tx1">
                  <a:alpha val="12000"/>
                </a:schemeClr>
              </a:solidFill>
              <a:ln w="12700" cap="flat">
                <a:noFill/>
                <a:prstDash val="solid"/>
                <a:miter/>
              </a:ln>
            </p:spPr>
            <p:txBody>
              <a:bodyPr rtlCol="0" anchor="ctr"/>
              <a:lstStyle/>
              <a:p>
                <a:endParaRPr lang="nl-NL"/>
              </a:p>
            </p:txBody>
          </p:sp>
        </p:grpSp>
      </p:grpSp>
      <p:grpSp>
        <p:nvGrpSpPr>
          <p:cNvPr id="3" name="cornerstone + logo">
            <a:extLst>
              <a:ext uri="{FF2B5EF4-FFF2-40B4-BE49-F238E27FC236}">
                <a16:creationId xmlns:a16="http://schemas.microsoft.com/office/drawing/2014/main" id="{34952413-8478-6313-2BEA-2DB43A110333}"/>
              </a:ext>
            </a:extLst>
          </p:cNvPr>
          <p:cNvGrpSpPr>
            <a:grpSpLocks noGrp="1" noUngrp="1" noRot="1" noMove="1" noResize="1"/>
          </p:cNvGrpSpPr>
          <p:nvPr userDrawn="1"/>
        </p:nvGrpSpPr>
        <p:grpSpPr>
          <a:xfrm>
            <a:off x="0" y="-1"/>
            <a:ext cx="2931926" cy="2052548"/>
            <a:chOff x="0" y="-1"/>
            <a:chExt cx="2930400" cy="2052548"/>
          </a:xfrm>
        </p:grpSpPr>
        <p:sp>
          <p:nvSpPr>
            <p:cNvPr id="4" name="cornerstone">
              <a:extLst>
                <a:ext uri="{FF2B5EF4-FFF2-40B4-BE49-F238E27FC236}">
                  <a16:creationId xmlns:a16="http://schemas.microsoft.com/office/drawing/2014/main" id="{D3762A3A-72D1-3287-CDE1-AF8E38AEC786}"/>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16" name="BDO logo">
              <a:extLst>
                <a:ext uri="{FF2B5EF4-FFF2-40B4-BE49-F238E27FC236}">
                  <a16:creationId xmlns:a16="http://schemas.microsoft.com/office/drawing/2014/main" id="{A8A57A5B-5ABC-7C09-2C84-984375B7A93B}"/>
                </a:ext>
              </a:extLst>
            </p:cNvPr>
            <p:cNvGrpSpPr>
              <a:grpSpLocks noGrp="1" noUngrp="1" noRot="1" noMove="1" noResize="1"/>
            </p:cNvGrpSpPr>
            <p:nvPr userDrawn="1"/>
          </p:nvGrpSpPr>
          <p:grpSpPr>
            <a:xfrm>
              <a:off x="359005" y="356471"/>
              <a:ext cx="970457" cy="372959"/>
              <a:chOff x="359004" y="356467"/>
              <a:chExt cx="970457" cy="372959"/>
            </a:xfrm>
          </p:grpSpPr>
          <p:sp>
            <p:nvSpPr>
              <p:cNvPr id="17" name="Vrije vorm: vorm 16">
                <a:extLst>
                  <a:ext uri="{FF2B5EF4-FFF2-40B4-BE49-F238E27FC236}">
                    <a16:creationId xmlns:a16="http://schemas.microsoft.com/office/drawing/2014/main" id="{1DE5C6A8-ECD3-1DDB-6E76-43B95D2346F4}"/>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8" name="Vrije vorm: vorm 17">
                <a:extLst>
                  <a:ext uri="{FF2B5EF4-FFF2-40B4-BE49-F238E27FC236}">
                    <a16:creationId xmlns:a16="http://schemas.microsoft.com/office/drawing/2014/main" id="{5D13C9FA-19CD-B2E8-F094-3C9EF6EF444B}"/>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9" name="Vrije vorm: vorm 18">
                <a:extLst>
                  <a:ext uri="{FF2B5EF4-FFF2-40B4-BE49-F238E27FC236}">
                    <a16:creationId xmlns:a16="http://schemas.microsoft.com/office/drawing/2014/main" id="{445401A0-D347-241C-3698-76F7F9E36B6B}"/>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20" name="Vrije vorm: vorm 19">
                <a:extLst>
                  <a:ext uri="{FF2B5EF4-FFF2-40B4-BE49-F238E27FC236}">
                    <a16:creationId xmlns:a16="http://schemas.microsoft.com/office/drawing/2014/main" id="{08BF5F93-7A61-FA8F-FAD0-DEBB0B790EA8}"/>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1" name="Vrije vorm: vorm 20">
                <a:extLst>
                  <a:ext uri="{FF2B5EF4-FFF2-40B4-BE49-F238E27FC236}">
                    <a16:creationId xmlns:a16="http://schemas.microsoft.com/office/drawing/2014/main" id="{1D5BFFB2-3E0C-1207-0A1C-149E19E2F5B4}"/>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7" name="title placeholder">
            <a:extLst>
              <a:ext uri="{FF2B5EF4-FFF2-40B4-BE49-F238E27FC236}">
                <a16:creationId xmlns:a16="http://schemas.microsoft.com/office/drawing/2014/main" id="{536E55FC-C1D0-6285-5C2D-3301F9F518B0}"/>
              </a:ext>
            </a:extLst>
          </p:cNvPr>
          <p:cNvSpPr>
            <a:spLocks noGrp="1" noRot="1" noMove="1" noResize="1" noEditPoints="1" noAdjustHandles="1" noChangeArrowheads="1" noChangeShapeType="1"/>
          </p:cNvSpPr>
          <p:nvPr>
            <p:ph type="title"/>
          </p:nvPr>
        </p:nvSpPr>
        <p:spPr>
          <a:xfrm>
            <a:off x="612319" y="36108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11974131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L – divider slate (banned)">
    <p:spTree>
      <p:nvGrpSpPr>
        <p:cNvPr id="1" name=""/>
        <p:cNvGrpSpPr/>
        <p:nvPr/>
      </p:nvGrpSpPr>
      <p:grpSpPr>
        <a:xfrm>
          <a:off x="0" y="0"/>
          <a:ext cx="0" cy="0"/>
          <a:chOff x="0" y="0"/>
          <a:chExt cx="0" cy="0"/>
        </a:xfrm>
      </p:grpSpPr>
      <p:grpSp>
        <p:nvGrpSpPr>
          <p:cNvPr id="11" name="background">
            <a:extLst>
              <a:ext uri="{FF2B5EF4-FFF2-40B4-BE49-F238E27FC236}">
                <a16:creationId xmlns:a16="http://schemas.microsoft.com/office/drawing/2014/main" id="{EE2720DE-820E-5F9C-3AE4-3A93CB77580D}"/>
              </a:ext>
            </a:extLst>
          </p:cNvPr>
          <p:cNvGrpSpPr>
            <a:grpSpLocks noGrp="1" noUngrp="1" noRot="1" noMove="1" noResize="1"/>
          </p:cNvGrpSpPr>
          <p:nvPr userDrawn="1"/>
        </p:nvGrpSpPr>
        <p:grpSpPr>
          <a:xfrm>
            <a:off x="0" y="0"/>
            <a:ext cx="12199551" cy="6858000"/>
            <a:chOff x="0" y="0"/>
            <a:chExt cx="12199551" cy="6858000"/>
          </a:xfrm>
        </p:grpSpPr>
        <p:sp>
          <p:nvSpPr>
            <p:cNvPr id="6" name="background color">
              <a:extLst>
                <a:ext uri="{FF2B5EF4-FFF2-40B4-BE49-F238E27FC236}">
                  <a16:creationId xmlns:a16="http://schemas.microsoft.com/office/drawing/2014/main" id="{DE3A0567-7CD5-F023-1DD7-00B937545362}"/>
                </a:ext>
              </a:extLst>
            </p:cNvPr>
            <p:cNvSpPr>
              <a:spLocks noGrp="1" noRot="1" noMove="1" noResize="1" noEditPoints="1" noAdjustHandles="1" noChangeArrowheads="1" noChangeShapeType="1"/>
            </p:cNvSpPr>
            <p:nvPr userDrawn="1"/>
          </p:nvSpPr>
          <p:spPr>
            <a:xfrm>
              <a:off x="0" y="0"/>
              <a:ext cx="12199551" cy="6858000"/>
            </a:xfrm>
            <a:prstGeom prst="rect">
              <a:avLst/>
            </a:prstGeom>
            <a:solidFill>
              <a:srgbClr val="5B6E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grpSp>
          <p:nvGrpSpPr>
            <p:cNvPr id="8" name="banned pattern">
              <a:extLst>
                <a:ext uri="{FF2B5EF4-FFF2-40B4-BE49-F238E27FC236}">
                  <a16:creationId xmlns:a16="http://schemas.microsoft.com/office/drawing/2014/main" id="{9524007B-028F-96D0-82BF-8EE4B5E504D5}"/>
                </a:ext>
              </a:extLst>
            </p:cNvPr>
            <p:cNvGrpSpPr>
              <a:grpSpLocks noGrp="1" noUngrp="1" noRot="1" noMove="1" noResize="1"/>
            </p:cNvGrpSpPr>
            <p:nvPr userDrawn="1"/>
          </p:nvGrpSpPr>
          <p:grpSpPr>
            <a:xfrm>
              <a:off x="0" y="0"/>
              <a:ext cx="12198350" cy="6858000"/>
              <a:chOff x="0" y="0"/>
              <a:chExt cx="12198350" cy="6858000"/>
            </a:xfrm>
            <a:solidFill>
              <a:schemeClr val="tx1">
                <a:alpha val="4000"/>
              </a:schemeClr>
            </a:solidFill>
          </p:grpSpPr>
          <p:sp>
            <p:nvSpPr>
              <p:cNvPr id="9" name="banned pattern">
                <a:extLst>
                  <a:ext uri="{FF2B5EF4-FFF2-40B4-BE49-F238E27FC236}">
                    <a16:creationId xmlns:a16="http://schemas.microsoft.com/office/drawing/2014/main" id="{13BAC904-54C3-09AF-AAF5-E0420AC13912}"/>
                  </a:ext>
                </a:extLst>
              </p:cNvPr>
              <p:cNvSpPr>
                <a:spLocks noGrp="1" noRot="1" noMove="1" noResize="1" noEditPoints="1" noAdjustHandles="1" noChangeArrowheads="1" noChangeShapeType="1"/>
              </p:cNvSpPr>
              <p:nvPr/>
            </p:nvSpPr>
            <p:spPr>
              <a:xfrm>
                <a:off x="0" y="0"/>
                <a:ext cx="2462771" cy="1724456"/>
              </a:xfrm>
              <a:custGeom>
                <a:avLst/>
                <a:gdLst>
                  <a:gd name="connsiteX0" fmla="*/ 0 w 2462771"/>
                  <a:gd name="connsiteY0" fmla="*/ 0 h 1724456"/>
                  <a:gd name="connsiteX1" fmla="*/ 0 w 2462771"/>
                  <a:gd name="connsiteY1" fmla="*/ 1724457 h 1724456"/>
                  <a:gd name="connsiteX2" fmla="*/ 2462772 w 2462771"/>
                  <a:gd name="connsiteY2" fmla="*/ 0 h 1724456"/>
                  <a:gd name="connsiteX3" fmla="*/ 0 w 2462771"/>
                  <a:gd name="connsiteY3" fmla="*/ 0 h 1724456"/>
                </a:gdLst>
                <a:ahLst/>
                <a:cxnLst>
                  <a:cxn ang="0">
                    <a:pos x="connsiteX0" y="connsiteY0"/>
                  </a:cxn>
                  <a:cxn ang="0">
                    <a:pos x="connsiteX1" y="connsiteY1"/>
                  </a:cxn>
                  <a:cxn ang="0">
                    <a:pos x="connsiteX2" y="connsiteY2"/>
                  </a:cxn>
                  <a:cxn ang="0">
                    <a:pos x="connsiteX3" y="connsiteY3"/>
                  </a:cxn>
                </a:cxnLst>
                <a:rect l="l" t="t" r="r" b="b"/>
                <a:pathLst>
                  <a:path w="2462771" h="1724456">
                    <a:moveTo>
                      <a:pt x="0" y="0"/>
                    </a:moveTo>
                    <a:lnTo>
                      <a:pt x="0" y="1724457"/>
                    </a:lnTo>
                    <a:lnTo>
                      <a:pt x="2462772" y="0"/>
                    </a:lnTo>
                    <a:lnTo>
                      <a:pt x="0" y="0"/>
                    </a:lnTo>
                    <a:close/>
                  </a:path>
                </a:pathLst>
              </a:custGeom>
              <a:solidFill>
                <a:schemeClr val="tx1">
                  <a:alpha val="4000"/>
                </a:schemeClr>
              </a:solidFill>
              <a:ln w="12700" cap="flat">
                <a:noFill/>
                <a:prstDash val="solid"/>
                <a:miter/>
              </a:ln>
            </p:spPr>
            <p:txBody>
              <a:bodyPr rtlCol="0" anchor="ctr"/>
              <a:lstStyle/>
              <a:p>
                <a:endParaRPr lang="nl-NL"/>
              </a:p>
            </p:txBody>
          </p:sp>
          <p:sp>
            <p:nvSpPr>
              <p:cNvPr id="10" name="banned pattern">
                <a:extLst>
                  <a:ext uri="{FF2B5EF4-FFF2-40B4-BE49-F238E27FC236}">
                    <a16:creationId xmlns:a16="http://schemas.microsoft.com/office/drawing/2014/main" id="{BD1D8D9C-4BF0-2EF8-48BA-0D150DAE85EF}"/>
                  </a:ext>
                </a:extLst>
              </p:cNvPr>
              <p:cNvSpPr>
                <a:spLocks noGrp="1" noRot="1" noMove="1" noResize="1" noEditPoints="1" noAdjustHandles="1" noChangeArrowheads="1" noChangeShapeType="1"/>
              </p:cNvSpPr>
              <p:nvPr/>
            </p:nvSpPr>
            <p:spPr>
              <a:xfrm>
                <a:off x="4335565" y="1352411"/>
                <a:ext cx="7862785" cy="5505589"/>
              </a:xfrm>
              <a:custGeom>
                <a:avLst/>
                <a:gdLst>
                  <a:gd name="connsiteX0" fmla="*/ 0 w 7862785"/>
                  <a:gd name="connsiteY0" fmla="*/ 5505590 h 5505589"/>
                  <a:gd name="connsiteX1" fmla="*/ 5960872 w 7862785"/>
                  <a:gd name="connsiteY1" fmla="*/ 5505590 h 5505589"/>
                  <a:gd name="connsiteX2" fmla="*/ 7862786 w 7862785"/>
                  <a:gd name="connsiteY2" fmla="*/ 4173842 h 5505589"/>
                  <a:gd name="connsiteX3" fmla="*/ 7862786 w 7862785"/>
                  <a:gd name="connsiteY3" fmla="*/ 0 h 5505589"/>
                  <a:gd name="connsiteX4" fmla="*/ 0 w 7862785"/>
                  <a:gd name="connsiteY4" fmla="*/ 5505590 h 55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785" h="5505589">
                    <a:moveTo>
                      <a:pt x="0" y="5505590"/>
                    </a:moveTo>
                    <a:lnTo>
                      <a:pt x="5960872" y="5505590"/>
                    </a:lnTo>
                    <a:lnTo>
                      <a:pt x="7862786" y="4173842"/>
                    </a:lnTo>
                    <a:lnTo>
                      <a:pt x="7862786" y="0"/>
                    </a:lnTo>
                    <a:lnTo>
                      <a:pt x="0" y="5505590"/>
                    </a:lnTo>
                    <a:close/>
                  </a:path>
                </a:pathLst>
              </a:custGeom>
              <a:solidFill>
                <a:schemeClr val="tx1">
                  <a:alpha val="4000"/>
                </a:schemeClr>
              </a:solidFill>
              <a:ln w="12700" cap="flat">
                <a:noFill/>
                <a:prstDash val="solid"/>
                <a:miter/>
              </a:ln>
            </p:spPr>
            <p:txBody>
              <a:bodyPr rtlCol="0" anchor="ctr"/>
              <a:lstStyle/>
              <a:p>
                <a:endParaRPr lang="nl-NL"/>
              </a:p>
            </p:txBody>
          </p:sp>
        </p:grpSp>
      </p:grpSp>
      <p:grpSp>
        <p:nvGrpSpPr>
          <p:cNvPr id="3" name="cornerstone + logo">
            <a:extLst>
              <a:ext uri="{FF2B5EF4-FFF2-40B4-BE49-F238E27FC236}">
                <a16:creationId xmlns:a16="http://schemas.microsoft.com/office/drawing/2014/main" id="{34952413-8478-6313-2BEA-2DB43A110333}"/>
              </a:ext>
            </a:extLst>
          </p:cNvPr>
          <p:cNvGrpSpPr>
            <a:grpSpLocks noGrp="1" noUngrp="1" noRot="1" noMove="1" noResize="1"/>
          </p:cNvGrpSpPr>
          <p:nvPr userDrawn="1"/>
        </p:nvGrpSpPr>
        <p:grpSpPr>
          <a:xfrm>
            <a:off x="0" y="-1"/>
            <a:ext cx="2931926" cy="2052548"/>
            <a:chOff x="0" y="-1"/>
            <a:chExt cx="2930400" cy="2052548"/>
          </a:xfrm>
        </p:grpSpPr>
        <p:sp>
          <p:nvSpPr>
            <p:cNvPr id="4" name="cornerstone">
              <a:extLst>
                <a:ext uri="{FF2B5EF4-FFF2-40B4-BE49-F238E27FC236}">
                  <a16:creationId xmlns:a16="http://schemas.microsoft.com/office/drawing/2014/main" id="{D3762A3A-72D1-3287-CDE1-AF8E38AEC786}"/>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16" name="BDO logo">
              <a:extLst>
                <a:ext uri="{FF2B5EF4-FFF2-40B4-BE49-F238E27FC236}">
                  <a16:creationId xmlns:a16="http://schemas.microsoft.com/office/drawing/2014/main" id="{A8A57A5B-5ABC-7C09-2C84-984375B7A93B}"/>
                </a:ext>
              </a:extLst>
            </p:cNvPr>
            <p:cNvGrpSpPr>
              <a:grpSpLocks noGrp="1" noUngrp="1" noRot="1" noMove="1" noResize="1"/>
            </p:cNvGrpSpPr>
            <p:nvPr userDrawn="1"/>
          </p:nvGrpSpPr>
          <p:grpSpPr>
            <a:xfrm>
              <a:off x="359005" y="356471"/>
              <a:ext cx="970457" cy="372959"/>
              <a:chOff x="359004" y="356467"/>
              <a:chExt cx="970457" cy="372959"/>
            </a:xfrm>
          </p:grpSpPr>
          <p:sp>
            <p:nvSpPr>
              <p:cNvPr id="17" name="Vrije vorm: vorm 16">
                <a:extLst>
                  <a:ext uri="{FF2B5EF4-FFF2-40B4-BE49-F238E27FC236}">
                    <a16:creationId xmlns:a16="http://schemas.microsoft.com/office/drawing/2014/main" id="{1DE5C6A8-ECD3-1DDB-6E76-43B95D2346F4}"/>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8" name="Vrije vorm: vorm 17">
                <a:extLst>
                  <a:ext uri="{FF2B5EF4-FFF2-40B4-BE49-F238E27FC236}">
                    <a16:creationId xmlns:a16="http://schemas.microsoft.com/office/drawing/2014/main" id="{5D13C9FA-19CD-B2E8-F094-3C9EF6EF444B}"/>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9" name="Vrije vorm: vorm 18">
                <a:extLst>
                  <a:ext uri="{FF2B5EF4-FFF2-40B4-BE49-F238E27FC236}">
                    <a16:creationId xmlns:a16="http://schemas.microsoft.com/office/drawing/2014/main" id="{445401A0-D347-241C-3698-76F7F9E36B6B}"/>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20" name="Vrije vorm: vorm 19">
                <a:extLst>
                  <a:ext uri="{FF2B5EF4-FFF2-40B4-BE49-F238E27FC236}">
                    <a16:creationId xmlns:a16="http://schemas.microsoft.com/office/drawing/2014/main" id="{08BF5F93-7A61-FA8F-FAD0-DEBB0B790EA8}"/>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1" name="Vrije vorm: vorm 20">
                <a:extLst>
                  <a:ext uri="{FF2B5EF4-FFF2-40B4-BE49-F238E27FC236}">
                    <a16:creationId xmlns:a16="http://schemas.microsoft.com/office/drawing/2014/main" id="{1D5BFFB2-3E0C-1207-0A1C-149E19E2F5B4}"/>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7" name="title placeholder">
            <a:extLst>
              <a:ext uri="{FF2B5EF4-FFF2-40B4-BE49-F238E27FC236}">
                <a16:creationId xmlns:a16="http://schemas.microsoft.com/office/drawing/2014/main" id="{8C8F1263-9B40-B762-DFAF-6F7672F05D80}"/>
              </a:ext>
            </a:extLst>
          </p:cNvPr>
          <p:cNvSpPr>
            <a:spLocks noGrp="1" noRot="1" noMove="1" noResize="1" noEditPoints="1" noAdjustHandles="1" noChangeArrowheads="1" noChangeShapeType="1"/>
          </p:cNvSpPr>
          <p:nvPr>
            <p:ph type="title"/>
          </p:nvPr>
        </p:nvSpPr>
        <p:spPr>
          <a:xfrm>
            <a:off x="612319" y="36108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5682150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L – divider burgundy (banned)">
    <p:spTree>
      <p:nvGrpSpPr>
        <p:cNvPr id="1" name=""/>
        <p:cNvGrpSpPr/>
        <p:nvPr/>
      </p:nvGrpSpPr>
      <p:grpSpPr>
        <a:xfrm>
          <a:off x="0" y="0"/>
          <a:ext cx="0" cy="0"/>
          <a:chOff x="0" y="0"/>
          <a:chExt cx="0" cy="0"/>
        </a:xfrm>
      </p:grpSpPr>
      <p:grpSp>
        <p:nvGrpSpPr>
          <p:cNvPr id="18" name="background">
            <a:extLst>
              <a:ext uri="{FF2B5EF4-FFF2-40B4-BE49-F238E27FC236}">
                <a16:creationId xmlns:a16="http://schemas.microsoft.com/office/drawing/2014/main" id="{5595A67F-7B1D-FA42-531E-BBF89E7AEC8E}"/>
              </a:ext>
            </a:extLst>
          </p:cNvPr>
          <p:cNvGrpSpPr>
            <a:grpSpLocks noGrp="1" noUngrp="1" noRot="1" noMove="1" noResize="1"/>
          </p:cNvGrpSpPr>
          <p:nvPr userDrawn="1"/>
        </p:nvGrpSpPr>
        <p:grpSpPr>
          <a:xfrm>
            <a:off x="0" y="0"/>
            <a:ext cx="12199551" cy="6858000"/>
            <a:chOff x="0" y="0"/>
            <a:chExt cx="12199551" cy="6858000"/>
          </a:xfrm>
        </p:grpSpPr>
        <p:sp>
          <p:nvSpPr>
            <p:cNvPr id="6" name="background color">
              <a:extLst>
                <a:ext uri="{FF2B5EF4-FFF2-40B4-BE49-F238E27FC236}">
                  <a16:creationId xmlns:a16="http://schemas.microsoft.com/office/drawing/2014/main" id="{DE3A0567-7CD5-F023-1DD7-00B937545362}"/>
                </a:ext>
              </a:extLst>
            </p:cNvPr>
            <p:cNvSpPr>
              <a:spLocks noGrp="1" noRot="1" noMove="1" noResize="1" noEditPoints="1" noAdjustHandles="1" noChangeArrowheads="1" noChangeShapeType="1"/>
            </p:cNvSpPr>
            <p:nvPr userDrawn="1"/>
          </p:nvSpPr>
          <p:spPr>
            <a:xfrm>
              <a:off x="0" y="0"/>
              <a:ext cx="12199551" cy="6858000"/>
            </a:xfrm>
            <a:prstGeom prst="rect">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grpSp>
          <p:nvGrpSpPr>
            <p:cNvPr id="4" name="banned pattern">
              <a:extLst>
                <a:ext uri="{FF2B5EF4-FFF2-40B4-BE49-F238E27FC236}">
                  <a16:creationId xmlns:a16="http://schemas.microsoft.com/office/drawing/2014/main" id="{01395E5F-45EA-397B-FE40-35B5933AC9BA}"/>
                </a:ext>
              </a:extLst>
            </p:cNvPr>
            <p:cNvGrpSpPr>
              <a:grpSpLocks noGrp="1" noUngrp="1" noRot="1" noMove="1" noResize="1"/>
            </p:cNvGrpSpPr>
            <p:nvPr userDrawn="1"/>
          </p:nvGrpSpPr>
          <p:grpSpPr>
            <a:xfrm>
              <a:off x="0" y="0"/>
              <a:ext cx="12198350" cy="6858000"/>
              <a:chOff x="0" y="0"/>
              <a:chExt cx="12198350" cy="6858000"/>
            </a:xfrm>
            <a:solidFill>
              <a:schemeClr val="tx1">
                <a:alpha val="4000"/>
              </a:schemeClr>
            </a:solidFill>
          </p:grpSpPr>
          <p:sp>
            <p:nvSpPr>
              <p:cNvPr id="16" name="banned pattern">
                <a:extLst>
                  <a:ext uri="{FF2B5EF4-FFF2-40B4-BE49-F238E27FC236}">
                    <a16:creationId xmlns:a16="http://schemas.microsoft.com/office/drawing/2014/main" id="{D108292D-6BA1-29B2-FC23-78BEC160947D}"/>
                  </a:ext>
                </a:extLst>
              </p:cNvPr>
              <p:cNvSpPr>
                <a:spLocks noGrp="1" noRot="1" noMove="1" noResize="1" noEditPoints="1" noAdjustHandles="1" noChangeArrowheads="1" noChangeShapeType="1"/>
              </p:cNvSpPr>
              <p:nvPr/>
            </p:nvSpPr>
            <p:spPr>
              <a:xfrm>
                <a:off x="0" y="0"/>
                <a:ext cx="2462771" cy="1724456"/>
              </a:xfrm>
              <a:custGeom>
                <a:avLst/>
                <a:gdLst>
                  <a:gd name="connsiteX0" fmla="*/ 0 w 2462771"/>
                  <a:gd name="connsiteY0" fmla="*/ 0 h 1724456"/>
                  <a:gd name="connsiteX1" fmla="*/ 0 w 2462771"/>
                  <a:gd name="connsiteY1" fmla="*/ 1724457 h 1724456"/>
                  <a:gd name="connsiteX2" fmla="*/ 2462772 w 2462771"/>
                  <a:gd name="connsiteY2" fmla="*/ 0 h 1724456"/>
                  <a:gd name="connsiteX3" fmla="*/ 0 w 2462771"/>
                  <a:gd name="connsiteY3" fmla="*/ 0 h 1724456"/>
                </a:gdLst>
                <a:ahLst/>
                <a:cxnLst>
                  <a:cxn ang="0">
                    <a:pos x="connsiteX0" y="connsiteY0"/>
                  </a:cxn>
                  <a:cxn ang="0">
                    <a:pos x="connsiteX1" y="connsiteY1"/>
                  </a:cxn>
                  <a:cxn ang="0">
                    <a:pos x="connsiteX2" y="connsiteY2"/>
                  </a:cxn>
                  <a:cxn ang="0">
                    <a:pos x="connsiteX3" y="connsiteY3"/>
                  </a:cxn>
                </a:cxnLst>
                <a:rect l="l" t="t" r="r" b="b"/>
                <a:pathLst>
                  <a:path w="2462771" h="1724456">
                    <a:moveTo>
                      <a:pt x="0" y="0"/>
                    </a:moveTo>
                    <a:lnTo>
                      <a:pt x="0" y="1724457"/>
                    </a:lnTo>
                    <a:lnTo>
                      <a:pt x="2462772" y="0"/>
                    </a:lnTo>
                    <a:lnTo>
                      <a:pt x="0" y="0"/>
                    </a:lnTo>
                    <a:close/>
                  </a:path>
                </a:pathLst>
              </a:custGeom>
              <a:solidFill>
                <a:schemeClr val="tx1">
                  <a:alpha val="6000"/>
                </a:schemeClr>
              </a:solidFill>
              <a:ln w="12700" cap="flat">
                <a:noFill/>
                <a:prstDash val="solid"/>
                <a:miter/>
              </a:ln>
            </p:spPr>
            <p:txBody>
              <a:bodyPr rtlCol="0" anchor="ctr"/>
              <a:lstStyle/>
              <a:p>
                <a:endParaRPr lang="nl-NL"/>
              </a:p>
            </p:txBody>
          </p:sp>
          <p:sp>
            <p:nvSpPr>
              <p:cNvPr id="17" name="banned pattern">
                <a:extLst>
                  <a:ext uri="{FF2B5EF4-FFF2-40B4-BE49-F238E27FC236}">
                    <a16:creationId xmlns:a16="http://schemas.microsoft.com/office/drawing/2014/main" id="{B89486CE-7751-7CE7-4226-E9B5943ABBC4}"/>
                  </a:ext>
                </a:extLst>
              </p:cNvPr>
              <p:cNvSpPr>
                <a:spLocks noGrp="1" noRot="1" noMove="1" noResize="1" noEditPoints="1" noAdjustHandles="1" noChangeArrowheads="1" noChangeShapeType="1"/>
              </p:cNvSpPr>
              <p:nvPr/>
            </p:nvSpPr>
            <p:spPr>
              <a:xfrm>
                <a:off x="4335565" y="1352411"/>
                <a:ext cx="7862785" cy="5505589"/>
              </a:xfrm>
              <a:custGeom>
                <a:avLst/>
                <a:gdLst>
                  <a:gd name="connsiteX0" fmla="*/ 0 w 7862785"/>
                  <a:gd name="connsiteY0" fmla="*/ 5505590 h 5505589"/>
                  <a:gd name="connsiteX1" fmla="*/ 5960872 w 7862785"/>
                  <a:gd name="connsiteY1" fmla="*/ 5505590 h 5505589"/>
                  <a:gd name="connsiteX2" fmla="*/ 7862786 w 7862785"/>
                  <a:gd name="connsiteY2" fmla="*/ 4173842 h 5505589"/>
                  <a:gd name="connsiteX3" fmla="*/ 7862786 w 7862785"/>
                  <a:gd name="connsiteY3" fmla="*/ 0 h 5505589"/>
                  <a:gd name="connsiteX4" fmla="*/ 0 w 7862785"/>
                  <a:gd name="connsiteY4" fmla="*/ 5505590 h 55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785" h="5505589">
                    <a:moveTo>
                      <a:pt x="0" y="5505590"/>
                    </a:moveTo>
                    <a:lnTo>
                      <a:pt x="5960872" y="5505590"/>
                    </a:lnTo>
                    <a:lnTo>
                      <a:pt x="7862786" y="4173842"/>
                    </a:lnTo>
                    <a:lnTo>
                      <a:pt x="7862786" y="0"/>
                    </a:lnTo>
                    <a:lnTo>
                      <a:pt x="0" y="5505590"/>
                    </a:lnTo>
                    <a:close/>
                  </a:path>
                </a:pathLst>
              </a:custGeom>
              <a:solidFill>
                <a:schemeClr val="tx1">
                  <a:alpha val="6000"/>
                </a:schemeClr>
              </a:solidFill>
              <a:ln w="12700" cap="flat">
                <a:noFill/>
                <a:prstDash val="solid"/>
                <a:miter/>
              </a:ln>
            </p:spPr>
            <p:txBody>
              <a:bodyPr rtlCol="0" anchor="ctr"/>
              <a:lstStyle/>
              <a:p>
                <a:endParaRPr lang="nl-NL"/>
              </a:p>
            </p:txBody>
          </p:sp>
        </p:grpSp>
      </p:grpSp>
      <p:grpSp>
        <p:nvGrpSpPr>
          <p:cNvPr id="7" name="cornerstone + logo">
            <a:extLst>
              <a:ext uri="{FF2B5EF4-FFF2-40B4-BE49-F238E27FC236}">
                <a16:creationId xmlns:a16="http://schemas.microsoft.com/office/drawing/2014/main" id="{4FE2D08F-B069-D928-A878-E703FA259E17}"/>
              </a:ext>
            </a:extLst>
          </p:cNvPr>
          <p:cNvGrpSpPr>
            <a:grpSpLocks noGrp="1" noUngrp="1" noRot="1" noMove="1" noResize="1"/>
          </p:cNvGrpSpPr>
          <p:nvPr userDrawn="1"/>
        </p:nvGrpSpPr>
        <p:grpSpPr>
          <a:xfrm>
            <a:off x="0" y="-1"/>
            <a:ext cx="2931926" cy="2052548"/>
            <a:chOff x="0" y="-1"/>
            <a:chExt cx="2930400" cy="2052548"/>
          </a:xfrm>
        </p:grpSpPr>
        <p:sp>
          <p:nvSpPr>
            <p:cNvPr id="8" name="cornerstone">
              <a:extLst>
                <a:ext uri="{FF2B5EF4-FFF2-40B4-BE49-F238E27FC236}">
                  <a16:creationId xmlns:a16="http://schemas.microsoft.com/office/drawing/2014/main" id="{35DAE589-09A4-5E58-B4D1-F566990860D1}"/>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0886CD89-EADA-8A06-DC88-33F945522287}"/>
                </a:ext>
              </a:extLst>
            </p:cNvPr>
            <p:cNvGrpSpPr>
              <a:grpSpLocks noGrp="1" noUngrp="1" noRot="1" noMove="1" noResize="1"/>
            </p:cNvGrpSpPr>
            <p:nvPr userDrawn="1"/>
          </p:nvGrpSpPr>
          <p:grpSpPr>
            <a:xfrm>
              <a:off x="359005" y="356471"/>
              <a:ext cx="970457" cy="372959"/>
              <a:chOff x="359004" y="356467"/>
              <a:chExt cx="970457" cy="372959"/>
            </a:xfrm>
            <a:solidFill>
              <a:srgbClr val="22409A"/>
            </a:solidFill>
          </p:grpSpPr>
          <p:sp>
            <p:nvSpPr>
              <p:cNvPr id="10" name="Vrije vorm: vorm 9">
                <a:extLst>
                  <a:ext uri="{FF2B5EF4-FFF2-40B4-BE49-F238E27FC236}">
                    <a16:creationId xmlns:a16="http://schemas.microsoft.com/office/drawing/2014/main" id="{1F4189A7-73B7-5716-9D18-BC3300574614}"/>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57FDF2E6-4A62-8BFE-8465-B98604759C31}"/>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B84B72AF-FA05-E1DC-A2B8-623059D29F08}"/>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7B98A4A9-B97F-19E2-468A-C2A85E3A8206}"/>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3BEA9562-FAC1-F9F5-CF12-06560B3FFB36}"/>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3" name="title placeholder">
            <a:extLst>
              <a:ext uri="{FF2B5EF4-FFF2-40B4-BE49-F238E27FC236}">
                <a16:creationId xmlns:a16="http://schemas.microsoft.com/office/drawing/2014/main" id="{35835803-412F-B535-D08B-C080F9839674}"/>
              </a:ext>
            </a:extLst>
          </p:cNvPr>
          <p:cNvSpPr>
            <a:spLocks noGrp="1" noRot="1" noMove="1" noResize="1" noEditPoints="1" noAdjustHandles="1" noChangeArrowheads="1" noChangeShapeType="1"/>
          </p:cNvSpPr>
          <p:nvPr>
            <p:ph type="title"/>
          </p:nvPr>
        </p:nvSpPr>
        <p:spPr>
          <a:xfrm>
            <a:off x="612319" y="36108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25756564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L – divider pale charcoal (banned)">
    <p:spTree>
      <p:nvGrpSpPr>
        <p:cNvPr id="1" name=""/>
        <p:cNvGrpSpPr/>
        <p:nvPr/>
      </p:nvGrpSpPr>
      <p:grpSpPr>
        <a:xfrm>
          <a:off x="0" y="0"/>
          <a:ext cx="0" cy="0"/>
          <a:chOff x="0" y="0"/>
          <a:chExt cx="0" cy="0"/>
        </a:xfrm>
      </p:grpSpPr>
      <p:grpSp>
        <p:nvGrpSpPr>
          <p:cNvPr id="6" name="background">
            <a:extLst>
              <a:ext uri="{FF2B5EF4-FFF2-40B4-BE49-F238E27FC236}">
                <a16:creationId xmlns:a16="http://schemas.microsoft.com/office/drawing/2014/main" id="{86CE163F-818B-526F-5C18-0B94C203016D}"/>
              </a:ext>
            </a:extLst>
          </p:cNvPr>
          <p:cNvGrpSpPr>
            <a:grpSpLocks noGrp="1" noUngrp="1" noRot="1" noMove="1" noResize="1"/>
          </p:cNvGrpSpPr>
          <p:nvPr userDrawn="1"/>
        </p:nvGrpSpPr>
        <p:grpSpPr>
          <a:xfrm>
            <a:off x="0" y="0"/>
            <a:ext cx="12199551" cy="6858000"/>
            <a:chOff x="0" y="0"/>
            <a:chExt cx="12199551" cy="6858000"/>
          </a:xfrm>
        </p:grpSpPr>
        <p:sp>
          <p:nvSpPr>
            <p:cNvPr id="8" name="background color">
              <a:extLst>
                <a:ext uri="{FF2B5EF4-FFF2-40B4-BE49-F238E27FC236}">
                  <a16:creationId xmlns:a16="http://schemas.microsoft.com/office/drawing/2014/main" id="{E8C26AD0-E4AB-739F-3502-BB14881D8A48}"/>
                </a:ext>
              </a:extLst>
            </p:cNvPr>
            <p:cNvSpPr>
              <a:spLocks noGrp="1" noRot="1" noMove="1" noResize="1" noEditPoints="1" noAdjustHandles="1" noChangeArrowheads="1" noChangeShapeType="1"/>
            </p:cNvSpPr>
            <p:nvPr userDrawn="1"/>
          </p:nvSpPr>
          <p:spPr>
            <a:xfrm>
              <a:off x="0" y="0"/>
              <a:ext cx="121995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grpSp>
          <p:nvGrpSpPr>
            <p:cNvPr id="9" name="banned pattern">
              <a:extLst>
                <a:ext uri="{FF2B5EF4-FFF2-40B4-BE49-F238E27FC236}">
                  <a16:creationId xmlns:a16="http://schemas.microsoft.com/office/drawing/2014/main" id="{1372F95B-B84F-9FF7-020A-67BA6BB4A7EF}"/>
                </a:ext>
              </a:extLst>
            </p:cNvPr>
            <p:cNvGrpSpPr>
              <a:grpSpLocks noGrp="1" noUngrp="1" noRot="1" noMove="1" noResize="1"/>
            </p:cNvGrpSpPr>
            <p:nvPr userDrawn="1"/>
          </p:nvGrpSpPr>
          <p:grpSpPr>
            <a:xfrm>
              <a:off x="0" y="0"/>
              <a:ext cx="12198350" cy="6858000"/>
              <a:chOff x="0" y="0"/>
              <a:chExt cx="12198350" cy="6858000"/>
            </a:xfrm>
            <a:solidFill>
              <a:schemeClr val="tx1">
                <a:alpha val="4000"/>
              </a:schemeClr>
            </a:solidFill>
          </p:grpSpPr>
          <p:sp>
            <p:nvSpPr>
              <p:cNvPr id="10" name="banned pattern">
                <a:extLst>
                  <a:ext uri="{FF2B5EF4-FFF2-40B4-BE49-F238E27FC236}">
                    <a16:creationId xmlns:a16="http://schemas.microsoft.com/office/drawing/2014/main" id="{FA8D8A74-458E-132F-D542-8DFFF1A1C50D}"/>
                  </a:ext>
                </a:extLst>
              </p:cNvPr>
              <p:cNvSpPr>
                <a:spLocks noGrp="1" noRot="1" noMove="1" noResize="1" noEditPoints="1" noAdjustHandles="1" noChangeArrowheads="1" noChangeShapeType="1"/>
              </p:cNvSpPr>
              <p:nvPr/>
            </p:nvSpPr>
            <p:spPr>
              <a:xfrm>
                <a:off x="0" y="0"/>
                <a:ext cx="2462771" cy="1724456"/>
              </a:xfrm>
              <a:custGeom>
                <a:avLst/>
                <a:gdLst>
                  <a:gd name="connsiteX0" fmla="*/ 0 w 2462771"/>
                  <a:gd name="connsiteY0" fmla="*/ 0 h 1724456"/>
                  <a:gd name="connsiteX1" fmla="*/ 0 w 2462771"/>
                  <a:gd name="connsiteY1" fmla="*/ 1724457 h 1724456"/>
                  <a:gd name="connsiteX2" fmla="*/ 2462772 w 2462771"/>
                  <a:gd name="connsiteY2" fmla="*/ 0 h 1724456"/>
                  <a:gd name="connsiteX3" fmla="*/ 0 w 2462771"/>
                  <a:gd name="connsiteY3" fmla="*/ 0 h 1724456"/>
                </a:gdLst>
                <a:ahLst/>
                <a:cxnLst>
                  <a:cxn ang="0">
                    <a:pos x="connsiteX0" y="connsiteY0"/>
                  </a:cxn>
                  <a:cxn ang="0">
                    <a:pos x="connsiteX1" y="connsiteY1"/>
                  </a:cxn>
                  <a:cxn ang="0">
                    <a:pos x="connsiteX2" y="connsiteY2"/>
                  </a:cxn>
                  <a:cxn ang="0">
                    <a:pos x="connsiteX3" y="connsiteY3"/>
                  </a:cxn>
                </a:cxnLst>
                <a:rect l="l" t="t" r="r" b="b"/>
                <a:pathLst>
                  <a:path w="2462771" h="1724456">
                    <a:moveTo>
                      <a:pt x="0" y="0"/>
                    </a:moveTo>
                    <a:lnTo>
                      <a:pt x="0" y="1724457"/>
                    </a:lnTo>
                    <a:lnTo>
                      <a:pt x="2462772" y="0"/>
                    </a:lnTo>
                    <a:lnTo>
                      <a:pt x="0" y="0"/>
                    </a:lnTo>
                    <a:close/>
                  </a:path>
                </a:pathLst>
              </a:custGeom>
              <a:solidFill>
                <a:schemeClr val="tx1">
                  <a:alpha val="2000"/>
                </a:schemeClr>
              </a:solidFill>
              <a:ln w="12700" cap="flat">
                <a:noFill/>
                <a:prstDash val="solid"/>
                <a:miter/>
              </a:ln>
            </p:spPr>
            <p:txBody>
              <a:bodyPr rtlCol="0" anchor="ctr"/>
              <a:lstStyle/>
              <a:p>
                <a:endParaRPr lang="nl-NL"/>
              </a:p>
            </p:txBody>
          </p:sp>
          <p:sp>
            <p:nvSpPr>
              <p:cNvPr id="11" name="banned pattern">
                <a:extLst>
                  <a:ext uri="{FF2B5EF4-FFF2-40B4-BE49-F238E27FC236}">
                    <a16:creationId xmlns:a16="http://schemas.microsoft.com/office/drawing/2014/main" id="{C208C37D-4890-F5ED-94C9-3F1CCDBDEBE9}"/>
                  </a:ext>
                </a:extLst>
              </p:cNvPr>
              <p:cNvSpPr>
                <a:spLocks noGrp="1" noRot="1" noMove="1" noResize="1" noEditPoints="1" noAdjustHandles="1" noChangeArrowheads="1" noChangeShapeType="1"/>
              </p:cNvSpPr>
              <p:nvPr/>
            </p:nvSpPr>
            <p:spPr>
              <a:xfrm>
                <a:off x="4335565" y="1352411"/>
                <a:ext cx="7862785" cy="5505589"/>
              </a:xfrm>
              <a:custGeom>
                <a:avLst/>
                <a:gdLst>
                  <a:gd name="connsiteX0" fmla="*/ 0 w 7862785"/>
                  <a:gd name="connsiteY0" fmla="*/ 5505590 h 5505589"/>
                  <a:gd name="connsiteX1" fmla="*/ 5960872 w 7862785"/>
                  <a:gd name="connsiteY1" fmla="*/ 5505590 h 5505589"/>
                  <a:gd name="connsiteX2" fmla="*/ 7862786 w 7862785"/>
                  <a:gd name="connsiteY2" fmla="*/ 4173842 h 5505589"/>
                  <a:gd name="connsiteX3" fmla="*/ 7862786 w 7862785"/>
                  <a:gd name="connsiteY3" fmla="*/ 0 h 5505589"/>
                  <a:gd name="connsiteX4" fmla="*/ 0 w 7862785"/>
                  <a:gd name="connsiteY4" fmla="*/ 5505590 h 55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785" h="5505589">
                    <a:moveTo>
                      <a:pt x="0" y="5505590"/>
                    </a:moveTo>
                    <a:lnTo>
                      <a:pt x="5960872" y="5505590"/>
                    </a:lnTo>
                    <a:lnTo>
                      <a:pt x="7862786" y="4173842"/>
                    </a:lnTo>
                    <a:lnTo>
                      <a:pt x="7862786" y="0"/>
                    </a:lnTo>
                    <a:lnTo>
                      <a:pt x="0" y="5505590"/>
                    </a:lnTo>
                    <a:close/>
                  </a:path>
                </a:pathLst>
              </a:custGeom>
              <a:solidFill>
                <a:schemeClr val="tx1">
                  <a:alpha val="2000"/>
                </a:schemeClr>
              </a:solidFill>
              <a:ln w="12700" cap="flat">
                <a:noFill/>
                <a:prstDash val="solid"/>
                <a:miter/>
              </a:ln>
            </p:spPr>
            <p:txBody>
              <a:bodyPr rtlCol="0" anchor="ctr"/>
              <a:lstStyle/>
              <a:p>
                <a:endParaRPr lang="nl-NL"/>
              </a:p>
            </p:txBody>
          </p:sp>
        </p:grpSp>
      </p:grpSp>
      <p:grpSp>
        <p:nvGrpSpPr>
          <p:cNvPr id="3" name="cornerstone + logo">
            <a:extLst>
              <a:ext uri="{FF2B5EF4-FFF2-40B4-BE49-F238E27FC236}">
                <a16:creationId xmlns:a16="http://schemas.microsoft.com/office/drawing/2014/main" id="{34952413-8478-6313-2BEA-2DB43A110333}"/>
              </a:ext>
            </a:extLst>
          </p:cNvPr>
          <p:cNvGrpSpPr>
            <a:grpSpLocks noGrp="1" noUngrp="1" noRot="1" noMove="1" noResize="1"/>
          </p:cNvGrpSpPr>
          <p:nvPr userDrawn="1"/>
        </p:nvGrpSpPr>
        <p:grpSpPr>
          <a:xfrm>
            <a:off x="0" y="-1"/>
            <a:ext cx="2931926" cy="2052548"/>
            <a:chOff x="0" y="-1"/>
            <a:chExt cx="2930400" cy="2052548"/>
          </a:xfrm>
        </p:grpSpPr>
        <p:sp>
          <p:nvSpPr>
            <p:cNvPr id="4" name="cornerstone">
              <a:extLst>
                <a:ext uri="{FF2B5EF4-FFF2-40B4-BE49-F238E27FC236}">
                  <a16:creationId xmlns:a16="http://schemas.microsoft.com/office/drawing/2014/main" id="{D3762A3A-72D1-3287-CDE1-AF8E38AEC786}"/>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16" name="BDO logo">
              <a:extLst>
                <a:ext uri="{FF2B5EF4-FFF2-40B4-BE49-F238E27FC236}">
                  <a16:creationId xmlns:a16="http://schemas.microsoft.com/office/drawing/2014/main" id="{A8A57A5B-5ABC-7C09-2C84-984375B7A93B}"/>
                </a:ext>
              </a:extLst>
            </p:cNvPr>
            <p:cNvGrpSpPr>
              <a:grpSpLocks noGrp="1" noUngrp="1" noRot="1" noMove="1" noResize="1"/>
            </p:cNvGrpSpPr>
            <p:nvPr userDrawn="1"/>
          </p:nvGrpSpPr>
          <p:grpSpPr>
            <a:xfrm>
              <a:off x="359005" y="356471"/>
              <a:ext cx="970457" cy="372959"/>
              <a:chOff x="359004" y="356467"/>
              <a:chExt cx="970457" cy="372959"/>
            </a:xfrm>
          </p:grpSpPr>
          <p:sp>
            <p:nvSpPr>
              <p:cNvPr id="17" name="Vrije vorm: vorm 16">
                <a:extLst>
                  <a:ext uri="{FF2B5EF4-FFF2-40B4-BE49-F238E27FC236}">
                    <a16:creationId xmlns:a16="http://schemas.microsoft.com/office/drawing/2014/main" id="{1DE5C6A8-ECD3-1DDB-6E76-43B95D2346F4}"/>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8" name="Vrije vorm: vorm 17">
                <a:extLst>
                  <a:ext uri="{FF2B5EF4-FFF2-40B4-BE49-F238E27FC236}">
                    <a16:creationId xmlns:a16="http://schemas.microsoft.com/office/drawing/2014/main" id="{5D13C9FA-19CD-B2E8-F094-3C9EF6EF444B}"/>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9" name="Vrije vorm: vorm 18">
                <a:extLst>
                  <a:ext uri="{FF2B5EF4-FFF2-40B4-BE49-F238E27FC236}">
                    <a16:creationId xmlns:a16="http://schemas.microsoft.com/office/drawing/2014/main" id="{445401A0-D347-241C-3698-76F7F9E36B6B}"/>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20" name="Vrije vorm: vorm 19">
                <a:extLst>
                  <a:ext uri="{FF2B5EF4-FFF2-40B4-BE49-F238E27FC236}">
                    <a16:creationId xmlns:a16="http://schemas.microsoft.com/office/drawing/2014/main" id="{08BF5F93-7A61-FA8F-FAD0-DEBB0B790EA8}"/>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1" name="Vrije vorm: vorm 20">
                <a:extLst>
                  <a:ext uri="{FF2B5EF4-FFF2-40B4-BE49-F238E27FC236}">
                    <a16:creationId xmlns:a16="http://schemas.microsoft.com/office/drawing/2014/main" id="{1D5BFFB2-3E0C-1207-0A1C-149E19E2F5B4}"/>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7" name="title placeholder">
            <a:extLst>
              <a:ext uri="{FF2B5EF4-FFF2-40B4-BE49-F238E27FC236}">
                <a16:creationId xmlns:a16="http://schemas.microsoft.com/office/drawing/2014/main" id="{536E55FC-C1D0-6285-5C2D-3301F9F518B0}"/>
              </a:ext>
            </a:extLst>
          </p:cNvPr>
          <p:cNvSpPr>
            <a:spLocks noGrp="1" noRot="1" noMove="1" noResize="1" noEditPoints="1" noAdjustHandles="1" noChangeArrowheads="1" noChangeShapeType="1"/>
          </p:cNvSpPr>
          <p:nvPr>
            <p:ph type="title"/>
          </p:nvPr>
        </p:nvSpPr>
        <p:spPr>
          <a:xfrm>
            <a:off x="612319" y="3610801"/>
            <a:ext cx="10976114" cy="492443"/>
          </a:xfrm>
          <a:prstGeom prst="rect">
            <a:avLst/>
          </a:prstGeom>
        </p:spPr>
        <p:txBody>
          <a:bodyPr wrap="square" tIns="0" anchor="ctr" anchorCtr="0">
            <a:spAutoFit/>
          </a:bodyPr>
          <a:lstStyle>
            <a:lvl1pPr algn="l">
              <a:lnSpc>
                <a:spcPct val="100000"/>
              </a:lnSpc>
              <a:spcAft>
                <a:spcPts val="0"/>
              </a:spcAft>
              <a:defRPr sz="3200">
                <a:solidFill>
                  <a:schemeClr val="accent1"/>
                </a:solidFill>
              </a:defRPr>
            </a:lvl1pPr>
          </a:lstStyle>
          <a:p>
            <a:endParaRPr lang="nl-NL"/>
          </a:p>
        </p:txBody>
      </p:sp>
    </p:spTree>
    <p:extLst>
      <p:ext uri="{BB962C8B-B14F-4D97-AF65-F5344CB8AC3E}">
        <p14:creationId xmlns:p14="http://schemas.microsoft.com/office/powerpoint/2010/main" val="40420270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R – divider red (banned)">
    <p:spTree>
      <p:nvGrpSpPr>
        <p:cNvPr id="1" name=""/>
        <p:cNvGrpSpPr/>
        <p:nvPr/>
      </p:nvGrpSpPr>
      <p:grpSpPr>
        <a:xfrm>
          <a:off x="0" y="0"/>
          <a:ext cx="0" cy="0"/>
          <a:chOff x="0" y="0"/>
          <a:chExt cx="0" cy="0"/>
        </a:xfrm>
      </p:grpSpPr>
      <p:grpSp>
        <p:nvGrpSpPr>
          <p:cNvPr id="14" name="background">
            <a:extLst>
              <a:ext uri="{FF2B5EF4-FFF2-40B4-BE49-F238E27FC236}">
                <a16:creationId xmlns:a16="http://schemas.microsoft.com/office/drawing/2014/main" id="{EE5B2EF8-4D45-CB5A-70D3-33863A53FCBE}"/>
              </a:ext>
            </a:extLst>
          </p:cNvPr>
          <p:cNvGrpSpPr>
            <a:grpSpLocks noGrp="1" noUngrp="1" noRot="1" noMove="1" noResize="1"/>
          </p:cNvGrpSpPr>
          <p:nvPr userDrawn="1"/>
        </p:nvGrpSpPr>
        <p:grpSpPr>
          <a:xfrm>
            <a:off x="0" y="0"/>
            <a:ext cx="12199551" cy="6858000"/>
            <a:chOff x="0" y="0"/>
            <a:chExt cx="12199551" cy="6858000"/>
          </a:xfrm>
        </p:grpSpPr>
        <p:sp>
          <p:nvSpPr>
            <p:cNvPr id="16" name="background color">
              <a:extLst>
                <a:ext uri="{FF2B5EF4-FFF2-40B4-BE49-F238E27FC236}">
                  <a16:creationId xmlns:a16="http://schemas.microsoft.com/office/drawing/2014/main" id="{57872434-CEE0-7BB0-A37C-686855FDF149}"/>
                </a:ext>
              </a:extLst>
            </p:cNvPr>
            <p:cNvSpPr>
              <a:spLocks noGrp="1" noRot="1" noMove="1" noResize="1" noEditPoints="1" noAdjustHandles="1" noChangeArrowheads="1" noChangeShapeType="1"/>
            </p:cNvSpPr>
            <p:nvPr userDrawn="1"/>
          </p:nvSpPr>
          <p:spPr>
            <a:xfrm>
              <a:off x="0" y="0"/>
              <a:ext cx="12199551" cy="6858000"/>
            </a:xfrm>
            <a:prstGeom prst="rect">
              <a:avLst/>
            </a:prstGeom>
            <a:solidFill>
              <a:srgbClr val="E81A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grpSp>
          <p:nvGrpSpPr>
            <p:cNvPr id="17" name="banned pattern">
              <a:extLst>
                <a:ext uri="{FF2B5EF4-FFF2-40B4-BE49-F238E27FC236}">
                  <a16:creationId xmlns:a16="http://schemas.microsoft.com/office/drawing/2014/main" id="{F8F95B36-6E7B-DF3E-C7F2-0B3FB2BD22CA}"/>
                </a:ext>
              </a:extLst>
            </p:cNvPr>
            <p:cNvGrpSpPr>
              <a:grpSpLocks noGrp="1" noUngrp="1" noRot="1" noMove="1" noResize="1"/>
            </p:cNvGrpSpPr>
            <p:nvPr userDrawn="1"/>
          </p:nvGrpSpPr>
          <p:grpSpPr>
            <a:xfrm>
              <a:off x="0" y="0"/>
              <a:ext cx="12198350" cy="6858000"/>
              <a:chOff x="0" y="0"/>
              <a:chExt cx="12198350" cy="6858000"/>
            </a:xfrm>
            <a:solidFill>
              <a:schemeClr val="tx1">
                <a:alpha val="4000"/>
              </a:schemeClr>
            </a:solidFill>
          </p:grpSpPr>
          <p:sp>
            <p:nvSpPr>
              <p:cNvPr id="18" name="banned pattern">
                <a:extLst>
                  <a:ext uri="{FF2B5EF4-FFF2-40B4-BE49-F238E27FC236}">
                    <a16:creationId xmlns:a16="http://schemas.microsoft.com/office/drawing/2014/main" id="{5ADFFB9F-480E-3CE7-67F6-F44D67C99493}"/>
                  </a:ext>
                </a:extLst>
              </p:cNvPr>
              <p:cNvSpPr>
                <a:spLocks noGrp="1" noRot="1" noMove="1" noResize="1" noEditPoints="1" noAdjustHandles="1" noChangeArrowheads="1" noChangeShapeType="1"/>
              </p:cNvSpPr>
              <p:nvPr/>
            </p:nvSpPr>
            <p:spPr>
              <a:xfrm>
                <a:off x="0" y="0"/>
                <a:ext cx="2462771" cy="1724456"/>
              </a:xfrm>
              <a:custGeom>
                <a:avLst/>
                <a:gdLst>
                  <a:gd name="connsiteX0" fmla="*/ 0 w 2462771"/>
                  <a:gd name="connsiteY0" fmla="*/ 0 h 1724456"/>
                  <a:gd name="connsiteX1" fmla="*/ 0 w 2462771"/>
                  <a:gd name="connsiteY1" fmla="*/ 1724457 h 1724456"/>
                  <a:gd name="connsiteX2" fmla="*/ 2462772 w 2462771"/>
                  <a:gd name="connsiteY2" fmla="*/ 0 h 1724456"/>
                  <a:gd name="connsiteX3" fmla="*/ 0 w 2462771"/>
                  <a:gd name="connsiteY3" fmla="*/ 0 h 1724456"/>
                </a:gdLst>
                <a:ahLst/>
                <a:cxnLst>
                  <a:cxn ang="0">
                    <a:pos x="connsiteX0" y="connsiteY0"/>
                  </a:cxn>
                  <a:cxn ang="0">
                    <a:pos x="connsiteX1" y="connsiteY1"/>
                  </a:cxn>
                  <a:cxn ang="0">
                    <a:pos x="connsiteX2" y="connsiteY2"/>
                  </a:cxn>
                  <a:cxn ang="0">
                    <a:pos x="connsiteX3" y="connsiteY3"/>
                  </a:cxn>
                </a:cxnLst>
                <a:rect l="l" t="t" r="r" b="b"/>
                <a:pathLst>
                  <a:path w="2462771" h="1724456">
                    <a:moveTo>
                      <a:pt x="0" y="0"/>
                    </a:moveTo>
                    <a:lnTo>
                      <a:pt x="0" y="1724457"/>
                    </a:lnTo>
                    <a:lnTo>
                      <a:pt x="2462772" y="0"/>
                    </a:lnTo>
                    <a:lnTo>
                      <a:pt x="0" y="0"/>
                    </a:lnTo>
                    <a:close/>
                  </a:path>
                </a:pathLst>
              </a:custGeom>
              <a:solidFill>
                <a:schemeClr val="tx1">
                  <a:alpha val="4000"/>
                </a:schemeClr>
              </a:solidFill>
              <a:ln w="12700" cap="flat">
                <a:noFill/>
                <a:prstDash val="solid"/>
                <a:miter/>
              </a:ln>
            </p:spPr>
            <p:txBody>
              <a:bodyPr rtlCol="0" anchor="ctr"/>
              <a:lstStyle/>
              <a:p>
                <a:endParaRPr lang="nl-NL"/>
              </a:p>
            </p:txBody>
          </p:sp>
          <p:sp>
            <p:nvSpPr>
              <p:cNvPr id="19" name="banned pattern">
                <a:extLst>
                  <a:ext uri="{FF2B5EF4-FFF2-40B4-BE49-F238E27FC236}">
                    <a16:creationId xmlns:a16="http://schemas.microsoft.com/office/drawing/2014/main" id="{A9E44AC3-9FFD-70AD-22C0-66BF4A6D2596}"/>
                  </a:ext>
                </a:extLst>
              </p:cNvPr>
              <p:cNvSpPr>
                <a:spLocks noGrp="1" noRot="1" noMove="1" noResize="1" noEditPoints="1" noAdjustHandles="1" noChangeArrowheads="1" noChangeShapeType="1"/>
              </p:cNvSpPr>
              <p:nvPr/>
            </p:nvSpPr>
            <p:spPr>
              <a:xfrm>
                <a:off x="4335565" y="1352411"/>
                <a:ext cx="7862785" cy="5505589"/>
              </a:xfrm>
              <a:custGeom>
                <a:avLst/>
                <a:gdLst>
                  <a:gd name="connsiteX0" fmla="*/ 0 w 7862785"/>
                  <a:gd name="connsiteY0" fmla="*/ 5505590 h 5505589"/>
                  <a:gd name="connsiteX1" fmla="*/ 5960872 w 7862785"/>
                  <a:gd name="connsiteY1" fmla="*/ 5505590 h 5505589"/>
                  <a:gd name="connsiteX2" fmla="*/ 7862786 w 7862785"/>
                  <a:gd name="connsiteY2" fmla="*/ 4173842 h 5505589"/>
                  <a:gd name="connsiteX3" fmla="*/ 7862786 w 7862785"/>
                  <a:gd name="connsiteY3" fmla="*/ 0 h 5505589"/>
                  <a:gd name="connsiteX4" fmla="*/ 0 w 7862785"/>
                  <a:gd name="connsiteY4" fmla="*/ 5505590 h 55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785" h="5505589">
                    <a:moveTo>
                      <a:pt x="0" y="5505590"/>
                    </a:moveTo>
                    <a:lnTo>
                      <a:pt x="5960872" y="5505590"/>
                    </a:lnTo>
                    <a:lnTo>
                      <a:pt x="7862786" y="4173842"/>
                    </a:lnTo>
                    <a:lnTo>
                      <a:pt x="7862786" y="0"/>
                    </a:lnTo>
                    <a:lnTo>
                      <a:pt x="0" y="5505590"/>
                    </a:lnTo>
                    <a:close/>
                  </a:path>
                </a:pathLst>
              </a:custGeom>
              <a:solidFill>
                <a:schemeClr val="tx1">
                  <a:alpha val="4000"/>
                </a:schemeClr>
              </a:solidFill>
              <a:ln w="12700" cap="flat">
                <a:noFill/>
                <a:prstDash val="solid"/>
                <a:miter/>
              </a:ln>
            </p:spPr>
            <p:txBody>
              <a:bodyPr rtlCol="0" anchor="ctr"/>
              <a:lstStyle/>
              <a:p>
                <a:endParaRPr lang="nl-NL"/>
              </a:p>
            </p:txBody>
          </p:sp>
        </p:grpSp>
      </p:grpSp>
      <p:grpSp>
        <p:nvGrpSpPr>
          <p:cNvPr id="7" name="cornerstone + logo">
            <a:extLst>
              <a:ext uri="{FF2B5EF4-FFF2-40B4-BE49-F238E27FC236}">
                <a16:creationId xmlns:a16="http://schemas.microsoft.com/office/drawing/2014/main" id="{0C764E7E-C9F1-ED8E-F95E-0753C371B6DF}"/>
              </a:ext>
            </a:extLst>
          </p:cNvPr>
          <p:cNvGrpSpPr>
            <a:grpSpLocks noGrp="1" noUngrp="1" noRot="1" noMove="1" noResize="1"/>
          </p:cNvGrpSpPr>
          <p:nvPr userDrawn="1"/>
        </p:nvGrpSpPr>
        <p:grpSpPr>
          <a:xfrm>
            <a:off x="9266424" y="4805452"/>
            <a:ext cx="2931926" cy="2052548"/>
            <a:chOff x="9261600" y="4805452"/>
            <a:chExt cx="2930400" cy="2052548"/>
          </a:xfrm>
        </p:grpSpPr>
        <p:sp>
          <p:nvSpPr>
            <p:cNvPr id="8" name="cornerstone">
              <a:extLst>
                <a:ext uri="{FF2B5EF4-FFF2-40B4-BE49-F238E27FC236}">
                  <a16:creationId xmlns:a16="http://schemas.microsoft.com/office/drawing/2014/main" id="{1FAA95B0-A8D6-93B4-E0CD-663D5EEEEE5E}"/>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6B1067BB-4341-4D04-4E9B-C924342D5295}"/>
                </a:ext>
              </a:extLst>
            </p:cNvPr>
            <p:cNvGrpSpPr>
              <a:grpSpLocks noGrp="1" noUngrp="1" noRot="1" noMove="1" noResize="1"/>
            </p:cNvGrpSpPr>
            <p:nvPr userDrawn="1"/>
          </p:nvGrpSpPr>
          <p:grpSpPr>
            <a:xfrm>
              <a:off x="10863808" y="6124749"/>
              <a:ext cx="970457" cy="372959"/>
              <a:chOff x="359004" y="356467"/>
              <a:chExt cx="970457" cy="372959"/>
            </a:xfrm>
            <a:solidFill>
              <a:srgbClr val="22409A"/>
            </a:solidFill>
          </p:grpSpPr>
          <p:sp>
            <p:nvSpPr>
              <p:cNvPr id="10" name="Vrije vorm: vorm 9">
                <a:extLst>
                  <a:ext uri="{FF2B5EF4-FFF2-40B4-BE49-F238E27FC236}">
                    <a16:creationId xmlns:a16="http://schemas.microsoft.com/office/drawing/2014/main" id="{586591DF-3355-DDB8-5AFC-65EB99FFB24F}"/>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D46F3B34-A164-8D99-0F68-ED8FB0EA839A}"/>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4B720D12-DD28-29CB-99A8-43B00A7DBB4C}"/>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51395E29-D7E3-5227-42A2-AE1A9D8FFF29}"/>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5" name="Vrije vorm: vorm 14">
                <a:extLst>
                  <a:ext uri="{FF2B5EF4-FFF2-40B4-BE49-F238E27FC236}">
                    <a16:creationId xmlns:a16="http://schemas.microsoft.com/office/drawing/2014/main" id="{DB923FE2-A32D-8BB9-FFBB-0968F835434C}"/>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3" name="title placeholder">
            <a:extLst>
              <a:ext uri="{FF2B5EF4-FFF2-40B4-BE49-F238E27FC236}">
                <a16:creationId xmlns:a16="http://schemas.microsoft.com/office/drawing/2014/main" id="{26AA12A1-D06D-C1D5-966C-1A29004D85D3}"/>
              </a:ext>
            </a:extLst>
          </p:cNvPr>
          <p:cNvSpPr>
            <a:spLocks noGrp="1" noRot="1" noMove="1" noResize="1" noEditPoints="1" noAdjustHandles="1" noChangeArrowheads="1" noChangeShapeType="1"/>
          </p:cNvSpPr>
          <p:nvPr>
            <p:ph type="title"/>
          </p:nvPr>
        </p:nvSpPr>
        <p:spPr>
          <a:xfrm>
            <a:off x="612319" y="27576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8818153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R – divider charcoal (banned)">
    <p:spTree>
      <p:nvGrpSpPr>
        <p:cNvPr id="1" name=""/>
        <p:cNvGrpSpPr/>
        <p:nvPr/>
      </p:nvGrpSpPr>
      <p:grpSpPr>
        <a:xfrm>
          <a:off x="0" y="0"/>
          <a:ext cx="0" cy="0"/>
          <a:chOff x="0" y="0"/>
          <a:chExt cx="0" cy="0"/>
        </a:xfrm>
      </p:grpSpPr>
      <p:grpSp>
        <p:nvGrpSpPr>
          <p:cNvPr id="5" name="background">
            <a:extLst>
              <a:ext uri="{FF2B5EF4-FFF2-40B4-BE49-F238E27FC236}">
                <a16:creationId xmlns:a16="http://schemas.microsoft.com/office/drawing/2014/main" id="{A7B9183E-6272-DB01-88C3-85660F76162D}"/>
              </a:ext>
            </a:extLst>
          </p:cNvPr>
          <p:cNvGrpSpPr>
            <a:grpSpLocks noGrp="1" noUngrp="1" noRot="1" noMove="1" noResize="1"/>
          </p:cNvGrpSpPr>
          <p:nvPr userDrawn="1"/>
        </p:nvGrpSpPr>
        <p:grpSpPr>
          <a:xfrm>
            <a:off x="0" y="0"/>
            <a:ext cx="12199551" cy="6858000"/>
            <a:chOff x="0" y="0"/>
            <a:chExt cx="12199551" cy="6858000"/>
          </a:xfrm>
        </p:grpSpPr>
        <p:sp>
          <p:nvSpPr>
            <p:cNvPr id="6" name="background color">
              <a:extLst>
                <a:ext uri="{FF2B5EF4-FFF2-40B4-BE49-F238E27FC236}">
                  <a16:creationId xmlns:a16="http://schemas.microsoft.com/office/drawing/2014/main" id="{5C11C429-1205-F17A-B073-F90F82B204E2}"/>
                </a:ext>
              </a:extLst>
            </p:cNvPr>
            <p:cNvSpPr>
              <a:spLocks noGrp="1" noRot="1" noMove="1" noResize="1" noEditPoints="1" noAdjustHandles="1" noChangeArrowheads="1" noChangeShapeType="1"/>
            </p:cNvSpPr>
            <p:nvPr userDrawn="1"/>
          </p:nvSpPr>
          <p:spPr>
            <a:xfrm>
              <a:off x="0" y="0"/>
              <a:ext cx="12199551" cy="6858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grpSp>
          <p:nvGrpSpPr>
            <p:cNvPr id="9" name="banned pattern">
              <a:extLst>
                <a:ext uri="{FF2B5EF4-FFF2-40B4-BE49-F238E27FC236}">
                  <a16:creationId xmlns:a16="http://schemas.microsoft.com/office/drawing/2014/main" id="{81E9FD44-60AB-CBB4-4758-3E183F92512C}"/>
                </a:ext>
              </a:extLst>
            </p:cNvPr>
            <p:cNvGrpSpPr>
              <a:grpSpLocks noGrp="1" noUngrp="1" noRot="1" noMove="1" noResize="1"/>
            </p:cNvGrpSpPr>
            <p:nvPr userDrawn="1"/>
          </p:nvGrpSpPr>
          <p:grpSpPr>
            <a:xfrm>
              <a:off x="0" y="0"/>
              <a:ext cx="12198350" cy="6858000"/>
              <a:chOff x="0" y="0"/>
              <a:chExt cx="12198350" cy="6858000"/>
            </a:xfrm>
            <a:solidFill>
              <a:schemeClr val="tx1">
                <a:alpha val="12000"/>
              </a:schemeClr>
            </a:solidFill>
          </p:grpSpPr>
          <p:sp>
            <p:nvSpPr>
              <p:cNvPr id="10" name="banned pattern">
                <a:extLst>
                  <a:ext uri="{FF2B5EF4-FFF2-40B4-BE49-F238E27FC236}">
                    <a16:creationId xmlns:a16="http://schemas.microsoft.com/office/drawing/2014/main" id="{5D306745-9F5C-9927-FCA9-BA38CDE5B288}"/>
                  </a:ext>
                </a:extLst>
              </p:cNvPr>
              <p:cNvSpPr>
                <a:spLocks noGrp="1" noRot="1" noMove="1" noResize="1" noEditPoints="1" noAdjustHandles="1" noChangeArrowheads="1" noChangeShapeType="1"/>
              </p:cNvSpPr>
              <p:nvPr/>
            </p:nvSpPr>
            <p:spPr>
              <a:xfrm>
                <a:off x="0" y="0"/>
                <a:ext cx="2462771" cy="1724456"/>
              </a:xfrm>
              <a:custGeom>
                <a:avLst/>
                <a:gdLst>
                  <a:gd name="connsiteX0" fmla="*/ 0 w 2462771"/>
                  <a:gd name="connsiteY0" fmla="*/ 0 h 1724456"/>
                  <a:gd name="connsiteX1" fmla="*/ 0 w 2462771"/>
                  <a:gd name="connsiteY1" fmla="*/ 1724457 h 1724456"/>
                  <a:gd name="connsiteX2" fmla="*/ 2462772 w 2462771"/>
                  <a:gd name="connsiteY2" fmla="*/ 0 h 1724456"/>
                  <a:gd name="connsiteX3" fmla="*/ 0 w 2462771"/>
                  <a:gd name="connsiteY3" fmla="*/ 0 h 1724456"/>
                </a:gdLst>
                <a:ahLst/>
                <a:cxnLst>
                  <a:cxn ang="0">
                    <a:pos x="connsiteX0" y="connsiteY0"/>
                  </a:cxn>
                  <a:cxn ang="0">
                    <a:pos x="connsiteX1" y="connsiteY1"/>
                  </a:cxn>
                  <a:cxn ang="0">
                    <a:pos x="connsiteX2" y="connsiteY2"/>
                  </a:cxn>
                  <a:cxn ang="0">
                    <a:pos x="connsiteX3" y="connsiteY3"/>
                  </a:cxn>
                </a:cxnLst>
                <a:rect l="l" t="t" r="r" b="b"/>
                <a:pathLst>
                  <a:path w="2462771" h="1724456">
                    <a:moveTo>
                      <a:pt x="0" y="0"/>
                    </a:moveTo>
                    <a:lnTo>
                      <a:pt x="0" y="1724457"/>
                    </a:lnTo>
                    <a:lnTo>
                      <a:pt x="2462772" y="0"/>
                    </a:lnTo>
                    <a:lnTo>
                      <a:pt x="0" y="0"/>
                    </a:lnTo>
                    <a:close/>
                  </a:path>
                </a:pathLst>
              </a:custGeom>
              <a:solidFill>
                <a:schemeClr val="tx1">
                  <a:alpha val="12000"/>
                </a:schemeClr>
              </a:solidFill>
              <a:ln w="12700" cap="flat">
                <a:noFill/>
                <a:prstDash val="solid"/>
                <a:miter/>
              </a:ln>
            </p:spPr>
            <p:txBody>
              <a:bodyPr rtlCol="0" anchor="ctr"/>
              <a:lstStyle/>
              <a:p>
                <a:endParaRPr lang="nl-NL"/>
              </a:p>
            </p:txBody>
          </p:sp>
          <p:sp>
            <p:nvSpPr>
              <p:cNvPr id="11" name="banned pattern">
                <a:extLst>
                  <a:ext uri="{FF2B5EF4-FFF2-40B4-BE49-F238E27FC236}">
                    <a16:creationId xmlns:a16="http://schemas.microsoft.com/office/drawing/2014/main" id="{58289657-48A0-B06F-FADC-5AEA4A3B94BE}"/>
                  </a:ext>
                </a:extLst>
              </p:cNvPr>
              <p:cNvSpPr>
                <a:spLocks noGrp="1" noRot="1" noMove="1" noResize="1" noEditPoints="1" noAdjustHandles="1" noChangeArrowheads="1" noChangeShapeType="1"/>
              </p:cNvSpPr>
              <p:nvPr/>
            </p:nvSpPr>
            <p:spPr>
              <a:xfrm>
                <a:off x="4335565" y="1352411"/>
                <a:ext cx="7862785" cy="5505589"/>
              </a:xfrm>
              <a:custGeom>
                <a:avLst/>
                <a:gdLst>
                  <a:gd name="connsiteX0" fmla="*/ 0 w 7862785"/>
                  <a:gd name="connsiteY0" fmla="*/ 5505590 h 5505589"/>
                  <a:gd name="connsiteX1" fmla="*/ 5960872 w 7862785"/>
                  <a:gd name="connsiteY1" fmla="*/ 5505590 h 5505589"/>
                  <a:gd name="connsiteX2" fmla="*/ 7862786 w 7862785"/>
                  <a:gd name="connsiteY2" fmla="*/ 4173842 h 5505589"/>
                  <a:gd name="connsiteX3" fmla="*/ 7862786 w 7862785"/>
                  <a:gd name="connsiteY3" fmla="*/ 0 h 5505589"/>
                  <a:gd name="connsiteX4" fmla="*/ 0 w 7862785"/>
                  <a:gd name="connsiteY4" fmla="*/ 5505590 h 55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785" h="5505589">
                    <a:moveTo>
                      <a:pt x="0" y="5505590"/>
                    </a:moveTo>
                    <a:lnTo>
                      <a:pt x="5960872" y="5505590"/>
                    </a:lnTo>
                    <a:lnTo>
                      <a:pt x="7862786" y="4173842"/>
                    </a:lnTo>
                    <a:lnTo>
                      <a:pt x="7862786" y="0"/>
                    </a:lnTo>
                    <a:lnTo>
                      <a:pt x="0" y="5505590"/>
                    </a:lnTo>
                    <a:close/>
                  </a:path>
                </a:pathLst>
              </a:custGeom>
              <a:solidFill>
                <a:schemeClr val="tx1">
                  <a:alpha val="12000"/>
                </a:schemeClr>
              </a:solidFill>
              <a:ln w="12700" cap="flat">
                <a:noFill/>
                <a:prstDash val="solid"/>
                <a:miter/>
              </a:ln>
            </p:spPr>
            <p:txBody>
              <a:bodyPr rtlCol="0" anchor="ctr"/>
              <a:lstStyle/>
              <a:p>
                <a:endParaRPr lang="nl-NL"/>
              </a:p>
            </p:txBody>
          </p:sp>
        </p:grpSp>
      </p:grpSp>
      <p:grpSp>
        <p:nvGrpSpPr>
          <p:cNvPr id="1278" name="cornerstone + logo">
            <a:extLst>
              <a:ext uri="{FF2B5EF4-FFF2-40B4-BE49-F238E27FC236}">
                <a16:creationId xmlns:a16="http://schemas.microsoft.com/office/drawing/2014/main" id="{25148107-19B3-E575-960A-AA6EC3A2E5E0}"/>
              </a:ext>
            </a:extLst>
          </p:cNvPr>
          <p:cNvGrpSpPr>
            <a:grpSpLocks noGrp="1" noUngrp="1" noRot="1" noMove="1" noResize="1"/>
          </p:cNvGrpSpPr>
          <p:nvPr userDrawn="1"/>
        </p:nvGrpSpPr>
        <p:grpSpPr>
          <a:xfrm>
            <a:off x="9266424" y="4805452"/>
            <a:ext cx="2931926" cy="2052548"/>
            <a:chOff x="9261600" y="4805452"/>
            <a:chExt cx="2930400" cy="2052548"/>
          </a:xfrm>
        </p:grpSpPr>
        <p:sp>
          <p:nvSpPr>
            <p:cNvPr id="1279" name="cornerstone">
              <a:extLst>
                <a:ext uri="{FF2B5EF4-FFF2-40B4-BE49-F238E27FC236}">
                  <a16:creationId xmlns:a16="http://schemas.microsoft.com/office/drawing/2014/main" id="{679DE6C3-F80A-9E69-4DBE-763239938AF8}"/>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1280" name="BDO logo">
              <a:extLst>
                <a:ext uri="{FF2B5EF4-FFF2-40B4-BE49-F238E27FC236}">
                  <a16:creationId xmlns:a16="http://schemas.microsoft.com/office/drawing/2014/main" id="{7BAF97A8-D8B7-E59E-482C-39FBA8F8503C}"/>
                </a:ext>
              </a:extLst>
            </p:cNvPr>
            <p:cNvGrpSpPr>
              <a:grpSpLocks noGrp="1" noUngrp="1" noRot="1" noMove="1" noResize="1"/>
            </p:cNvGrpSpPr>
            <p:nvPr userDrawn="1"/>
          </p:nvGrpSpPr>
          <p:grpSpPr>
            <a:xfrm>
              <a:off x="10863808" y="6124766"/>
              <a:ext cx="970457" cy="372942"/>
              <a:chOff x="10870156" y="6124766"/>
              <a:chExt cx="970457" cy="372942"/>
            </a:xfrm>
          </p:grpSpPr>
          <p:sp>
            <p:nvSpPr>
              <p:cNvPr id="1281" name="Vrije vorm: vorm 1280">
                <a:extLst>
                  <a:ext uri="{FF2B5EF4-FFF2-40B4-BE49-F238E27FC236}">
                    <a16:creationId xmlns:a16="http://schemas.microsoft.com/office/drawing/2014/main" id="{6DF13538-B822-A1E2-0E92-1434BE74ECEE}"/>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282" name="Vrije vorm: vorm 1281">
                <a:extLst>
                  <a:ext uri="{FF2B5EF4-FFF2-40B4-BE49-F238E27FC236}">
                    <a16:creationId xmlns:a16="http://schemas.microsoft.com/office/drawing/2014/main" id="{A4B16CCE-44D4-86E8-C427-89064115604A}"/>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83" name="Vrije vorm: vorm 1282">
                <a:extLst>
                  <a:ext uri="{FF2B5EF4-FFF2-40B4-BE49-F238E27FC236}">
                    <a16:creationId xmlns:a16="http://schemas.microsoft.com/office/drawing/2014/main" id="{D57641A9-26DE-5197-2228-4F73DA49332C}"/>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284" name="Vrije vorm: vorm 1283">
                <a:extLst>
                  <a:ext uri="{FF2B5EF4-FFF2-40B4-BE49-F238E27FC236}">
                    <a16:creationId xmlns:a16="http://schemas.microsoft.com/office/drawing/2014/main" id="{E9AE0A1A-D226-779D-EB5A-06877EE9C3A8}"/>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285" name="Vrije vorm: vorm 1284">
                <a:extLst>
                  <a:ext uri="{FF2B5EF4-FFF2-40B4-BE49-F238E27FC236}">
                    <a16:creationId xmlns:a16="http://schemas.microsoft.com/office/drawing/2014/main" id="{9519EAEC-B93C-640F-331F-49EF042F6BD4}"/>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4" name="title placeholder">
            <a:extLst>
              <a:ext uri="{FF2B5EF4-FFF2-40B4-BE49-F238E27FC236}">
                <a16:creationId xmlns:a16="http://schemas.microsoft.com/office/drawing/2014/main" id="{2B64D438-14FE-7656-81F1-42ECBD547B70}"/>
              </a:ext>
            </a:extLst>
          </p:cNvPr>
          <p:cNvSpPr>
            <a:spLocks noGrp="1" noRot="1" noMove="1" noResize="1" noEditPoints="1" noAdjustHandles="1" noChangeArrowheads="1" noChangeShapeType="1"/>
          </p:cNvSpPr>
          <p:nvPr>
            <p:ph type="title"/>
          </p:nvPr>
        </p:nvSpPr>
        <p:spPr>
          <a:xfrm>
            <a:off x="612319" y="27576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390624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L - cover A.01 (white)">
    <p:spTree>
      <p:nvGrpSpPr>
        <p:cNvPr id="1" name=""/>
        <p:cNvGrpSpPr/>
        <p:nvPr/>
      </p:nvGrpSpPr>
      <p:grpSpPr>
        <a:xfrm>
          <a:off x="0" y="0"/>
          <a:ext cx="0" cy="0"/>
          <a:chOff x="0" y="0"/>
          <a:chExt cx="0" cy="0"/>
        </a:xfrm>
      </p:grpSpPr>
      <p:grpSp>
        <p:nvGrpSpPr>
          <p:cNvPr id="4" name="cornerstone + logo">
            <a:extLst>
              <a:ext uri="{FF2B5EF4-FFF2-40B4-BE49-F238E27FC236}">
                <a16:creationId xmlns:a16="http://schemas.microsoft.com/office/drawing/2014/main" id="{667F1128-5F4D-F6D5-71E8-F048A2A2685F}"/>
              </a:ext>
            </a:extLst>
          </p:cNvPr>
          <p:cNvGrpSpPr>
            <a:grpSpLocks noGrp="1" noUngrp="1" noRot="1" noMove="1" noResize="1"/>
          </p:cNvGrpSpPr>
          <p:nvPr userDrawn="1"/>
        </p:nvGrpSpPr>
        <p:grpSpPr>
          <a:xfrm>
            <a:off x="0" y="-1"/>
            <a:ext cx="2931926" cy="2052548"/>
            <a:chOff x="0" y="-1"/>
            <a:chExt cx="2930400" cy="2052548"/>
          </a:xfrm>
        </p:grpSpPr>
        <p:sp>
          <p:nvSpPr>
            <p:cNvPr id="6" name="cornerstone">
              <a:extLst>
                <a:ext uri="{FF2B5EF4-FFF2-40B4-BE49-F238E27FC236}">
                  <a16:creationId xmlns:a16="http://schemas.microsoft.com/office/drawing/2014/main" id="{2799AB2F-3F5E-63A1-A7DB-739D73F744E1}"/>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18" name="BDO logo">
              <a:extLst>
                <a:ext uri="{FF2B5EF4-FFF2-40B4-BE49-F238E27FC236}">
                  <a16:creationId xmlns:a16="http://schemas.microsoft.com/office/drawing/2014/main" id="{F7A73081-6940-6A69-2BA2-A91FE9B2FAD6}"/>
                </a:ext>
              </a:extLst>
            </p:cNvPr>
            <p:cNvGrpSpPr>
              <a:grpSpLocks noGrp="1" noUngrp="1" noRot="1" noMove="1" noResize="1"/>
            </p:cNvGrpSpPr>
            <p:nvPr userDrawn="1"/>
          </p:nvGrpSpPr>
          <p:grpSpPr>
            <a:xfrm>
              <a:off x="359005" y="356471"/>
              <a:ext cx="970457" cy="372959"/>
              <a:chOff x="359004" y="356467"/>
              <a:chExt cx="970457" cy="372959"/>
            </a:xfrm>
            <a:solidFill>
              <a:srgbClr val="22409A"/>
            </a:solidFill>
          </p:grpSpPr>
          <p:sp>
            <p:nvSpPr>
              <p:cNvPr id="19" name="Vrije vorm: vorm 18">
                <a:extLst>
                  <a:ext uri="{FF2B5EF4-FFF2-40B4-BE49-F238E27FC236}">
                    <a16:creationId xmlns:a16="http://schemas.microsoft.com/office/drawing/2014/main" id="{B546CA4A-E590-3F25-06C4-4EB8A66D3428}"/>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20" name="Vrije vorm: vorm 19">
                <a:extLst>
                  <a:ext uri="{FF2B5EF4-FFF2-40B4-BE49-F238E27FC236}">
                    <a16:creationId xmlns:a16="http://schemas.microsoft.com/office/drawing/2014/main" id="{BF3E61AB-230B-A6CD-6918-D48CF4AFD5B5}"/>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21" name="Vrije vorm: vorm 20">
                <a:extLst>
                  <a:ext uri="{FF2B5EF4-FFF2-40B4-BE49-F238E27FC236}">
                    <a16:creationId xmlns:a16="http://schemas.microsoft.com/office/drawing/2014/main" id="{8D43F0FA-EAC1-EE9C-8F95-3D10C46CD69A}"/>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22" name="Vrije vorm: vorm 21">
                <a:extLst>
                  <a:ext uri="{FF2B5EF4-FFF2-40B4-BE49-F238E27FC236}">
                    <a16:creationId xmlns:a16="http://schemas.microsoft.com/office/drawing/2014/main" id="{DA7CD5BF-65FD-66DF-F6F2-8D8E156DEB89}"/>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23" name="Vrije vorm: vorm 22">
                <a:extLst>
                  <a:ext uri="{FF2B5EF4-FFF2-40B4-BE49-F238E27FC236}">
                    <a16:creationId xmlns:a16="http://schemas.microsoft.com/office/drawing/2014/main" id="{2A7BC1A1-E3A9-AD99-91EB-E59C8314CDC3}"/>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2" name="picture placeholder">
            <a:extLst>
              <a:ext uri="{FF2B5EF4-FFF2-40B4-BE49-F238E27FC236}">
                <a16:creationId xmlns:a16="http://schemas.microsoft.com/office/drawing/2014/main" id="{956FEEEB-2D75-00C5-7B25-01E21E79C30E}"/>
              </a:ext>
            </a:extLst>
          </p:cNvPr>
          <p:cNvSpPr>
            <a:spLocks noGrp="1" noRot="1" noMove="1" noResize="1" noEditPoints="1" noAdjustHandles="1" noChangeArrowheads="1" noChangeShapeType="1"/>
          </p:cNvSpPr>
          <p:nvPr>
            <p:ph type="pic" sz="quarter" idx="10" hasCustomPrompt="1"/>
          </p:nvPr>
        </p:nvSpPr>
        <p:spPr>
          <a:xfrm>
            <a:off x="3" y="0"/>
            <a:ext cx="1219834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rgbClr val="F2F2F2"/>
          </a:solidFill>
        </p:spPr>
        <p:txBody>
          <a:bodyPr wrap="square" tIns="180000" rIns="486000" anchor="t" anchorCtr="0">
            <a:noAutofit/>
          </a:bodyPr>
          <a:lstStyle>
            <a:lvl1pPr algn="r">
              <a:defRPr sz="800">
                <a:solidFill>
                  <a:srgbClr val="ADADAD"/>
                </a:solidFill>
              </a:defRPr>
            </a:lvl1pPr>
            <a:lvl2pPr marL="0" indent="0" algn="r">
              <a:buNone/>
              <a:defRPr sz="800" b="0">
                <a:solidFill>
                  <a:srgbClr val="ADADAD"/>
                </a:solidFill>
              </a:defRPr>
            </a:lvl2pPr>
            <a:lvl3pPr marL="0" indent="0" algn="r">
              <a:buNone/>
              <a:defRPr sz="800" b="0">
                <a:solidFill>
                  <a:srgbClr val="333333"/>
                </a:solidFill>
              </a:defRPr>
            </a:lvl3pPr>
            <a:lvl4pPr marL="0" indent="0" algn="r">
              <a:buNone/>
              <a:defRPr sz="800" b="0">
                <a:solidFill>
                  <a:srgbClr val="333333"/>
                </a:solidFill>
              </a:defRPr>
            </a:lvl4pPr>
            <a:lvl5pPr marL="0" indent="0" algn="r">
              <a:buNone/>
              <a:defRPr sz="800" b="0">
                <a:solidFill>
                  <a:srgbClr val="333333"/>
                </a:solidFill>
              </a:defRPr>
            </a:lvl5pPr>
            <a:lvl6pPr marL="0" indent="0" algn="r">
              <a:buFont typeface="Arial" panose="020B0604020202020204" pitchFamily="34" charset="0"/>
              <a:buNone/>
              <a:defRPr sz="800" b="0">
                <a:solidFill>
                  <a:srgbClr val="333333"/>
                </a:solidFill>
              </a:defRPr>
            </a:lvl6pPr>
            <a:lvl7pPr marL="0" indent="0" algn="r">
              <a:buFont typeface="Arial" panose="020B0604020202020204" pitchFamily="34" charset="0"/>
              <a:buNone/>
              <a:defRPr sz="800" b="0">
                <a:solidFill>
                  <a:srgbClr val="333333"/>
                </a:solidFill>
              </a:defRPr>
            </a:lvl7pPr>
            <a:lvl8pPr marL="0" indent="0" algn="r">
              <a:buFont typeface="Arial" panose="020B0604020202020204" pitchFamily="34" charset="0"/>
              <a:buNone/>
              <a:defRPr sz="800" b="0">
                <a:solidFill>
                  <a:srgbClr val="333333"/>
                </a:solidFill>
              </a:defRPr>
            </a:lvl8pPr>
            <a:lvl9pPr marL="0" indent="0" algn="r">
              <a:buFont typeface="Arial" panose="020B0604020202020204" pitchFamily="34" charset="0"/>
              <a:buNone/>
              <a:defRPr sz="800" b="0">
                <a:solidFill>
                  <a:srgbClr val="333333"/>
                </a:solidFill>
              </a:defRPr>
            </a:lvl9pPr>
          </a:lstStyle>
          <a:p>
            <a:r>
              <a:rPr lang="en-US"/>
              <a:t>TO ADD A PICTURE: CLICK ICON or GO TO THE TOP MENU RIBBON AND CHOOSE ‘INSERT’ / ‘PICTURES’</a:t>
            </a:r>
          </a:p>
        </p:txBody>
      </p:sp>
      <p:sp>
        <p:nvSpPr>
          <p:cNvPr id="3" name="entity name placeholder">
            <a:extLst>
              <a:ext uri="{FF2B5EF4-FFF2-40B4-BE49-F238E27FC236}">
                <a16:creationId xmlns:a16="http://schemas.microsoft.com/office/drawing/2014/main" id="{541D6913-2331-BD0D-26DB-C4323DD5C8B9}"/>
              </a:ext>
            </a:extLst>
          </p:cNvPr>
          <p:cNvSpPr>
            <a:spLocks noGrp="1" noRot="1" noMove="1" noResize="1" noEditPoints="1" noAdjustHandles="1" noChangeArrowheads="1" noChangeShapeType="1"/>
          </p:cNvSpPr>
          <p:nvPr>
            <p:ph type="body" sz="quarter" idx="13" hasCustomPrompt="1"/>
          </p:nvPr>
        </p:nvSpPr>
        <p:spPr>
          <a:xfrm>
            <a:off x="6278400" y="417617"/>
            <a:ext cx="5432400" cy="276999"/>
          </a:xfrm>
        </p:spPr>
        <p:txBody>
          <a:bodyPr wrap="square">
            <a:spAutoFit/>
          </a:bodyPr>
          <a:lstStyle>
            <a:lvl1pPr marL="0" indent="0" algn="r">
              <a:buFont typeface="Arial" panose="020B0604020202020204" pitchFamily="34" charset="0"/>
              <a:buNone/>
              <a:defRPr sz="1800" b="0">
                <a:solidFill>
                  <a:schemeClr val="bg1"/>
                </a:solidFill>
              </a:defRPr>
            </a:lvl1pPr>
            <a:lvl2pPr marL="0" indent="0" algn="r">
              <a:buNone/>
              <a:defRPr sz="1800" b="0">
                <a:solidFill>
                  <a:schemeClr val="bg1"/>
                </a:solidFill>
              </a:defRPr>
            </a:lvl2pPr>
            <a:lvl3pPr marL="0" indent="0" algn="r">
              <a:buNone/>
              <a:defRPr sz="1800" b="0">
                <a:solidFill>
                  <a:schemeClr val="bg1"/>
                </a:solidFill>
              </a:defRPr>
            </a:lvl3pPr>
            <a:lvl4pPr marL="0" indent="0" algn="r">
              <a:buNone/>
              <a:defRPr sz="1800" b="0">
                <a:solidFill>
                  <a:schemeClr val="bg1"/>
                </a:solidFill>
              </a:defRPr>
            </a:lvl4pPr>
            <a:lvl5pPr marL="0" indent="0" algn="r">
              <a:buFont typeface="Arial" panose="020B0604020202020204" pitchFamily="34" charset="0"/>
              <a:buNone/>
              <a:defRPr sz="1800" b="0">
                <a:solidFill>
                  <a:schemeClr val="bg1"/>
                </a:solidFill>
              </a:defRPr>
            </a:lvl5pPr>
            <a:lvl6pPr marL="0" indent="0" algn="r">
              <a:buFont typeface="Arial" panose="020B0604020202020204" pitchFamily="34" charset="0"/>
              <a:buNone/>
              <a:defRPr sz="1800" b="0">
                <a:solidFill>
                  <a:schemeClr val="bg1"/>
                </a:solidFill>
              </a:defRPr>
            </a:lvl6pPr>
            <a:lvl7pPr marL="0" indent="0" algn="r">
              <a:buFont typeface="Arial" panose="020B0604020202020204" pitchFamily="34" charset="0"/>
              <a:buNone/>
              <a:defRPr sz="1800" b="0">
                <a:solidFill>
                  <a:schemeClr val="bg1"/>
                </a:solidFill>
              </a:defRPr>
            </a:lvl7pPr>
            <a:lvl8pPr marL="0" indent="0" algn="r">
              <a:buFont typeface="Arial" panose="020B0604020202020204" pitchFamily="34" charset="0"/>
              <a:buNone/>
              <a:defRPr sz="1800" b="0">
                <a:solidFill>
                  <a:schemeClr val="bg1"/>
                </a:solidFill>
              </a:defRPr>
            </a:lvl8pPr>
            <a:lvl9pPr marL="0" indent="0" algn="r">
              <a:buFont typeface="Arial" panose="020B0604020202020204" pitchFamily="34" charset="0"/>
              <a:buNone/>
              <a:defRPr sz="1800" b="0">
                <a:solidFill>
                  <a:schemeClr val="bg1"/>
                </a:solidFill>
              </a:defRPr>
            </a:lvl9pPr>
          </a:lstStyle>
          <a:p>
            <a:pPr lvl="0"/>
            <a:r>
              <a:rPr lang="en-US"/>
              <a:t>OPTIONAL: ENTITY NAME</a:t>
            </a:r>
          </a:p>
        </p:txBody>
      </p:sp>
      <p:sp>
        <p:nvSpPr>
          <p:cNvPr id="14" name="author placeholder">
            <a:extLst>
              <a:ext uri="{FF2B5EF4-FFF2-40B4-BE49-F238E27FC236}">
                <a16:creationId xmlns:a16="http://schemas.microsoft.com/office/drawing/2014/main" id="{35BCE26F-4794-313D-F737-F2696BB873BC}"/>
              </a:ext>
            </a:extLst>
          </p:cNvPr>
          <p:cNvSpPr>
            <a:spLocks noGrp="1" noRot="1" noMove="1" noResize="1" noEditPoints="1" noAdjustHandles="1" noChangeArrowheads="1" noChangeShapeType="1"/>
          </p:cNvSpPr>
          <p:nvPr>
            <p:ph type="body" sz="quarter" idx="11" hasCustomPrompt="1"/>
          </p:nvPr>
        </p:nvSpPr>
        <p:spPr>
          <a:xfrm>
            <a:off x="486027" y="5913894"/>
            <a:ext cx="5432400"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400" b="0">
                <a:solidFill>
                  <a:schemeClr val="tx2"/>
                </a:solidFill>
              </a:defRPr>
            </a:lvl1pPr>
            <a:lvl2pPr marL="0" indent="0">
              <a:buNone/>
              <a:defRPr sz="1400" b="0">
                <a:solidFill>
                  <a:schemeClr val="tx2"/>
                </a:solidFill>
              </a:defRPr>
            </a:lvl2pPr>
            <a:lvl3pPr marL="0" indent="0">
              <a:buNone/>
              <a:defRPr sz="1400" b="0">
                <a:solidFill>
                  <a:schemeClr val="tx2"/>
                </a:solidFill>
              </a:defRPr>
            </a:lvl3pPr>
            <a:lvl4pPr marL="0" indent="0">
              <a:buNone/>
              <a:defRPr sz="1400" b="0">
                <a:solidFill>
                  <a:schemeClr val="tx2"/>
                </a:solidFill>
              </a:defRPr>
            </a:lvl4pPr>
            <a:lvl5pPr marL="0" indent="0">
              <a:buNone/>
              <a:defRPr sz="1400" b="0">
                <a:solidFill>
                  <a:schemeClr val="tx2"/>
                </a:solidFill>
              </a:defRPr>
            </a:lvl5pPr>
            <a:lvl6pPr marL="0" indent="0">
              <a:buFont typeface="Arial" panose="020B0604020202020204" pitchFamily="34" charset="0"/>
              <a:buNone/>
              <a:defRPr sz="1400" b="0">
                <a:solidFill>
                  <a:schemeClr val="tx2"/>
                </a:solidFill>
              </a:defRPr>
            </a:lvl6pPr>
            <a:lvl7pPr marL="0" indent="0">
              <a:buFont typeface="Arial" panose="020B0604020202020204" pitchFamily="34" charset="0"/>
              <a:buNone/>
              <a:defRPr sz="1400" b="0">
                <a:solidFill>
                  <a:schemeClr val="tx2"/>
                </a:solidFill>
              </a:defRPr>
            </a:lvl7pPr>
            <a:lvl8pPr marL="0" indent="0">
              <a:buFont typeface="Arial" panose="020B0604020202020204" pitchFamily="34" charset="0"/>
              <a:buNone/>
              <a:defRPr sz="1400" b="0">
                <a:solidFill>
                  <a:schemeClr val="tx2"/>
                </a:solidFill>
              </a:defRPr>
            </a:lvl8pPr>
            <a:lvl9pPr marL="0" indent="0">
              <a:buFont typeface="Arial" panose="020B0604020202020204" pitchFamily="34" charset="0"/>
              <a:buNone/>
              <a:defRPr sz="1400" b="0">
                <a:solidFill>
                  <a:schemeClr val="tx2"/>
                </a:solidFill>
              </a:defRPr>
            </a:lvl9pPr>
          </a:lstStyle>
          <a:p>
            <a:pPr lvl="0"/>
            <a:r>
              <a:rPr lang="en-US"/>
              <a:t>Author</a:t>
            </a:r>
          </a:p>
        </p:txBody>
      </p:sp>
      <p:sp>
        <p:nvSpPr>
          <p:cNvPr id="15" name="subtitle placeholder">
            <a:extLst>
              <a:ext uri="{FF2B5EF4-FFF2-40B4-BE49-F238E27FC236}">
                <a16:creationId xmlns:a16="http://schemas.microsoft.com/office/drawing/2014/main" id="{EBFE6BE2-01F4-7AE0-1B13-A054E5CAFF51}"/>
              </a:ext>
            </a:extLst>
          </p:cNvPr>
          <p:cNvSpPr>
            <a:spLocks noGrp="1" noRot="1" noMove="1" noResize="1" noEditPoints="1" noAdjustHandles="1" noChangeArrowheads="1" noChangeShapeType="1"/>
          </p:cNvSpPr>
          <p:nvPr>
            <p:ph type="subTitle" idx="1"/>
          </p:nvPr>
        </p:nvSpPr>
        <p:spPr>
          <a:xfrm>
            <a:off x="486027" y="3877237"/>
            <a:ext cx="5432400" cy="431057"/>
          </a:xfrm>
          <a:prstGeom prst="rect">
            <a:avLst/>
          </a:prstGeom>
        </p:spPr>
        <p:txBody>
          <a:bodyPr wrap="square" tIns="180000">
            <a:spAutoFit/>
          </a:bodyPr>
          <a:lstStyle>
            <a:lvl1pPr marL="0" indent="0" algn="l">
              <a:lnSpc>
                <a:spcPct val="90000"/>
              </a:lnSpc>
              <a:buFont typeface="Arial" panose="020B0604020202020204" pitchFamily="34" charset="0"/>
              <a:buNone/>
              <a:defRPr sz="1800" b="0">
                <a:solidFill>
                  <a:schemeClr val="tx2"/>
                </a:solidFill>
              </a:defRPr>
            </a:lvl1pPr>
            <a:lvl2pPr marL="0" indent="0" algn="l">
              <a:buFont typeface="Arial" panose="020B0604020202020204" pitchFamily="34" charset="0"/>
              <a:buNone/>
              <a:defRPr sz="1800" b="0">
                <a:solidFill>
                  <a:schemeClr val="tx2"/>
                </a:solidFill>
              </a:defRPr>
            </a:lvl2pPr>
            <a:lvl3pPr marL="0" indent="0" algn="l">
              <a:buFont typeface="Arial" panose="020B0604020202020204" pitchFamily="34" charset="0"/>
              <a:buNone/>
              <a:defRPr sz="1800" b="0">
                <a:solidFill>
                  <a:schemeClr val="tx2"/>
                </a:solidFill>
              </a:defRPr>
            </a:lvl3pPr>
            <a:lvl4pPr marL="0" indent="0" algn="l">
              <a:buFont typeface="Arial" panose="020B0604020202020204" pitchFamily="34" charset="0"/>
              <a:buNone/>
              <a:defRPr sz="1800" b="0">
                <a:solidFill>
                  <a:schemeClr val="tx2"/>
                </a:solidFill>
              </a:defRPr>
            </a:lvl4pPr>
            <a:lvl5pPr marL="0" indent="0" algn="l">
              <a:buFont typeface="Arial" panose="020B0604020202020204" pitchFamily="34" charset="0"/>
              <a:buNone/>
              <a:defRPr sz="1800" b="0">
                <a:solidFill>
                  <a:schemeClr val="tx2"/>
                </a:solidFill>
              </a:defRPr>
            </a:lvl5pPr>
            <a:lvl6pPr marL="0" indent="0" algn="l">
              <a:buFont typeface="Arial" panose="020B0604020202020204" pitchFamily="34" charset="0"/>
              <a:buNone/>
              <a:defRPr sz="1800" b="0">
                <a:solidFill>
                  <a:schemeClr val="tx2"/>
                </a:solidFill>
              </a:defRPr>
            </a:lvl6pPr>
            <a:lvl7pPr marL="0" indent="0" algn="l">
              <a:buFont typeface="Arial" panose="020B0604020202020204" pitchFamily="34" charset="0"/>
              <a:buNone/>
              <a:defRPr sz="1800" b="0">
                <a:solidFill>
                  <a:schemeClr val="tx2"/>
                </a:solidFill>
              </a:defRPr>
            </a:lvl7pPr>
            <a:lvl8pPr marL="0" indent="0" algn="l">
              <a:buFont typeface="Arial" panose="020B0604020202020204" pitchFamily="34" charset="0"/>
              <a:buNone/>
              <a:defRPr sz="1800" b="0">
                <a:solidFill>
                  <a:schemeClr val="tx2"/>
                </a:solidFill>
              </a:defRPr>
            </a:lvl8pPr>
            <a:lvl9pPr marL="0" indent="0" algn="l">
              <a:buFont typeface="Arial" panose="020B0604020202020204" pitchFamily="34" charset="0"/>
              <a:buNone/>
              <a:defRPr sz="1800" b="0">
                <a:solidFill>
                  <a:schemeClr val="tx2"/>
                </a:solidFill>
              </a:defRPr>
            </a:lvl9pPr>
          </a:lstStyle>
          <a:p>
            <a:pPr lvl="0"/>
            <a:endParaRPr lang="en-US"/>
          </a:p>
        </p:txBody>
      </p:sp>
      <p:sp>
        <p:nvSpPr>
          <p:cNvPr id="16" name="title placeholder">
            <a:extLst>
              <a:ext uri="{FF2B5EF4-FFF2-40B4-BE49-F238E27FC236}">
                <a16:creationId xmlns:a16="http://schemas.microsoft.com/office/drawing/2014/main" id="{37FF58C9-F70A-7A04-37CF-93CFDEDF0892}"/>
              </a:ext>
            </a:extLst>
          </p:cNvPr>
          <p:cNvSpPr>
            <a:spLocks noGrp="1" noRot="1" noMove="1" noResize="1" noEditPoints="1" noAdjustHandles="1" noChangeArrowheads="1" noChangeShapeType="1"/>
          </p:cNvSpPr>
          <p:nvPr>
            <p:ph type="title"/>
          </p:nvPr>
        </p:nvSpPr>
        <p:spPr>
          <a:xfrm>
            <a:off x="486027" y="2892353"/>
            <a:ext cx="5432400" cy="984885"/>
          </a:xfrm>
          <a:prstGeom prst="rect">
            <a:avLst/>
          </a:prstGeom>
        </p:spPr>
        <p:txBody>
          <a:bodyPr wrap="square" anchor="b">
            <a:noAutofit/>
          </a:bodyPr>
          <a:lstStyle>
            <a:lvl1pPr algn="l">
              <a:lnSpc>
                <a:spcPct val="90000"/>
              </a:lnSpc>
              <a:defRPr sz="3200">
                <a:solidFill>
                  <a:schemeClr val="accent1"/>
                </a:solidFill>
              </a:defRPr>
            </a:lvl1pPr>
          </a:lstStyle>
          <a:p>
            <a:endParaRPr lang="nl-NL"/>
          </a:p>
        </p:txBody>
      </p:sp>
    </p:spTree>
    <p:extLst>
      <p:ext uri="{BB962C8B-B14F-4D97-AF65-F5344CB8AC3E}">
        <p14:creationId xmlns:p14="http://schemas.microsoft.com/office/powerpoint/2010/main" val="13433572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R – divider slate (banned)">
    <p:spTree>
      <p:nvGrpSpPr>
        <p:cNvPr id="1" name=""/>
        <p:cNvGrpSpPr/>
        <p:nvPr/>
      </p:nvGrpSpPr>
      <p:grpSpPr>
        <a:xfrm>
          <a:off x="0" y="0"/>
          <a:ext cx="0" cy="0"/>
          <a:chOff x="0" y="0"/>
          <a:chExt cx="0" cy="0"/>
        </a:xfrm>
      </p:grpSpPr>
      <p:grpSp>
        <p:nvGrpSpPr>
          <p:cNvPr id="7" name="background">
            <a:extLst>
              <a:ext uri="{FF2B5EF4-FFF2-40B4-BE49-F238E27FC236}">
                <a16:creationId xmlns:a16="http://schemas.microsoft.com/office/drawing/2014/main" id="{4A5A8EDB-5941-1F9C-79B7-0386E5A037DD}"/>
              </a:ext>
            </a:extLst>
          </p:cNvPr>
          <p:cNvGrpSpPr>
            <a:grpSpLocks noGrp="1" noUngrp="1" noRot="1" noMove="1" noResize="1"/>
          </p:cNvGrpSpPr>
          <p:nvPr userDrawn="1"/>
        </p:nvGrpSpPr>
        <p:grpSpPr>
          <a:xfrm>
            <a:off x="0" y="0"/>
            <a:ext cx="12199551" cy="6858000"/>
            <a:chOff x="0" y="0"/>
            <a:chExt cx="12199551" cy="6858000"/>
          </a:xfrm>
        </p:grpSpPr>
        <p:sp>
          <p:nvSpPr>
            <p:cNvPr id="8" name="background color">
              <a:extLst>
                <a:ext uri="{FF2B5EF4-FFF2-40B4-BE49-F238E27FC236}">
                  <a16:creationId xmlns:a16="http://schemas.microsoft.com/office/drawing/2014/main" id="{47B158D3-A7B8-02EA-E151-4178DDF1CC81}"/>
                </a:ext>
              </a:extLst>
            </p:cNvPr>
            <p:cNvSpPr>
              <a:spLocks noGrp="1" noRot="1" noMove="1" noResize="1" noEditPoints="1" noAdjustHandles="1" noChangeArrowheads="1" noChangeShapeType="1"/>
            </p:cNvSpPr>
            <p:nvPr userDrawn="1"/>
          </p:nvSpPr>
          <p:spPr>
            <a:xfrm>
              <a:off x="0" y="0"/>
              <a:ext cx="12199551" cy="6858000"/>
            </a:xfrm>
            <a:prstGeom prst="rect">
              <a:avLst/>
            </a:prstGeom>
            <a:solidFill>
              <a:srgbClr val="5B6E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grpSp>
          <p:nvGrpSpPr>
            <p:cNvPr id="9" name="banned pattern">
              <a:extLst>
                <a:ext uri="{FF2B5EF4-FFF2-40B4-BE49-F238E27FC236}">
                  <a16:creationId xmlns:a16="http://schemas.microsoft.com/office/drawing/2014/main" id="{0C093419-9FE7-71D2-B9B2-443D6C047D69}"/>
                </a:ext>
              </a:extLst>
            </p:cNvPr>
            <p:cNvGrpSpPr>
              <a:grpSpLocks noGrp="1" noUngrp="1" noRot="1" noMove="1" noResize="1"/>
            </p:cNvGrpSpPr>
            <p:nvPr userDrawn="1"/>
          </p:nvGrpSpPr>
          <p:grpSpPr>
            <a:xfrm>
              <a:off x="0" y="0"/>
              <a:ext cx="12198350" cy="6858000"/>
              <a:chOff x="0" y="0"/>
              <a:chExt cx="12198350" cy="6858000"/>
            </a:xfrm>
            <a:solidFill>
              <a:schemeClr val="tx1">
                <a:alpha val="4000"/>
              </a:schemeClr>
            </a:solidFill>
          </p:grpSpPr>
          <p:sp>
            <p:nvSpPr>
              <p:cNvPr id="10" name="banned pattern">
                <a:extLst>
                  <a:ext uri="{FF2B5EF4-FFF2-40B4-BE49-F238E27FC236}">
                    <a16:creationId xmlns:a16="http://schemas.microsoft.com/office/drawing/2014/main" id="{25617DBF-2DCE-801B-78D2-85F8730B08ED}"/>
                  </a:ext>
                </a:extLst>
              </p:cNvPr>
              <p:cNvSpPr>
                <a:spLocks noGrp="1" noRot="1" noMove="1" noResize="1" noEditPoints="1" noAdjustHandles="1" noChangeArrowheads="1" noChangeShapeType="1"/>
              </p:cNvSpPr>
              <p:nvPr/>
            </p:nvSpPr>
            <p:spPr>
              <a:xfrm>
                <a:off x="0" y="0"/>
                <a:ext cx="2462771" cy="1724456"/>
              </a:xfrm>
              <a:custGeom>
                <a:avLst/>
                <a:gdLst>
                  <a:gd name="connsiteX0" fmla="*/ 0 w 2462771"/>
                  <a:gd name="connsiteY0" fmla="*/ 0 h 1724456"/>
                  <a:gd name="connsiteX1" fmla="*/ 0 w 2462771"/>
                  <a:gd name="connsiteY1" fmla="*/ 1724457 h 1724456"/>
                  <a:gd name="connsiteX2" fmla="*/ 2462772 w 2462771"/>
                  <a:gd name="connsiteY2" fmla="*/ 0 h 1724456"/>
                  <a:gd name="connsiteX3" fmla="*/ 0 w 2462771"/>
                  <a:gd name="connsiteY3" fmla="*/ 0 h 1724456"/>
                </a:gdLst>
                <a:ahLst/>
                <a:cxnLst>
                  <a:cxn ang="0">
                    <a:pos x="connsiteX0" y="connsiteY0"/>
                  </a:cxn>
                  <a:cxn ang="0">
                    <a:pos x="connsiteX1" y="connsiteY1"/>
                  </a:cxn>
                  <a:cxn ang="0">
                    <a:pos x="connsiteX2" y="connsiteY2"/>
                  </a:cxn>
                  <a:cxn ang="0">
                    <a:pos x="connsiteX3" y="connsiteY3"/>
                  </a:cxn>
                </a:cxnLst>
                <a:rect l="l" t="t" r="r" b="b"/>
                <a:pathLst>
                  <a:path w="2462771" h="1724456">
                    <a:moveTo>
                      <a:pt x="0" y="0"/>
                    </a:moveTo>
                    <a:lnTo>
                      <a:pt x="0" y="1724457"/>
                    </a:lnTo>
                    <a:lnTo>
                      <a:pt x="2462772" y="0"/>
                    </a:lnTo>
                    <a:lnTo>
                      <a:pt x="0" y="0"/>
                    </a:lnTo>
                    <a:close/>
                  </a:path>
                </a:pathLst>
              </a:custGeom>
              <a:solidFill>
                <a:schemeClr val="tx1">
                  <a:alpha val="4000"/>
                </a:schemeClr>
              </a:solidFill>
              <a:ln w="12700" cap="flat">
                <a:noFill/>
                <a:prstDash val="solid"/>
                <a:miter/>
              </a:ln>
            </p:spPr>
            <p:txBody>
              <a:bodyPr rtlCol="0" anchor="ctr"/>
              <a:lstStyle/>
              <a:p>
                <a:endParaRPr lang="nl-NL"/>
              </a:p>
            </p:txBody>
          </p:sp>
          <p:sp>
            <p:nvSpPr>
              <p:cNvPr id="11" name="banned pattern">
                <a:extLst>
                  <a:ext uri="{FF2B5EF4-FFF2-40B4-BE49-F238E27FC236}">
                    <a16:creationId xmlns:a16="http://schemas.microsoft.com/office/drawing/2014/main" id="{B68EB86D-3E5C-FE69-3DF4-028812296A13}"/>
                  </a:ext>
                </a:extLst>
              </p:cNvPr>
              <p:cNvSpPr>
                <a:spLocks noGrp="1" noRot="1" noMove="1" noResize="1" noEditPoints="1" noAdjustHandles="1" noChangeArrowheads="1" noChangeShapeType="1"/>
              </p:cNvSpPr>
              <p:nvPr/>
            </p:nvSpPr>
            <p:spPr>
              <a:xfrm>
                <a:off x="4335565" y="1352411"/>
                <a:ext cx="7862785" cy="5505589"/>
              </a:xfrm>
              <a:custGeom>
                <a:avLst/>
                <a:gdLst>
                  <a:gd name="connsiteX0" fmla="*/ 0 w 7862785"/>
                  <a:gd name="connsiteY0" fmla="*/ 5505590 h 5505589"/>
                  <a:gd name="connsiteX1" fmla="*/ 5960872 w 7862785"/>
                  <a:gd name="connsiteY1" fmla="*/ 5505590 h 5505589"/>
                  <a:gd name="connsiteX2" fmla="*/ 7862786 w 7862785"/>
                  <a:gd name="connsiteY2" fmla="*/ 4173842 h 5505589"/>
                  <a:gd name="connsiteX3" fmla="*/ 7862786 w 7862785"/>
                  <a:gd name="connsiteY3" fmla="*/ 0 h 5505589"/>
                  <a:gd name="connsiteX4" fmla="*/ 0 w 7862785"/>
                  <a:gd name="connsiteY4" fmla="*/ 5505590 h 55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785" h="5505589">
                    <a:moveTo>
                      <a:pt x="0" y="5505590"/>
                    </a:moveTo>
                    <a:lnTo>
                      <a:pt x="5960872" y="5505590"/>
                    </a:lnTo>
                    <a:lnTo>
                      <a:pt x="7862786" y="4173842"/>
                    </a:lnTo>
                    <a:lnTo>
                      <a:pt x="7862786" y="0"/>
                    </a:lnTo>
                    <a:lnTo>
                      <a:pt x="0" y="5505590"/>
                    </a:lnTo>
                    <a:close/>
                  </a:path>
                </a:pathLst>
              </a:custGeom>
              <a:solidFill>
                <a:schemeClr val="tx1">
                  <a:alpha val="4000"/>
                </a:schemeClr>
              </a:solidFill>
              <a:ln w="12700" cap="flat">
                <a:noFill/>
                <a:prstDash val="solid"/>
                <a:miter/>
              </a:ln>
            </p:spPr>
            <p:txBody>
              <a:bodyPr rtlCol="0" anchor="ctr"/>
              <a:lstStyle/>
              <a:p>
                <a:endParaRPr lang="nl-NL"/>
              </a:p>
            </p:txBody>
          </p:sp>
        </p:grpSp>
      </p:grpSp>
      <p:grpSp>
        <p:nvGrpSpPr>
          <p:cNvPr id="1278" name="cornerstone + logo">
            <a:extLst>
              <a:ext uri="{FF2B5EF4-FFF2-40B4-BE49-F238E27FC236}">
                <a16:creationId xmlns:a16="http://schemas.microsoft.com/office/drawing/2014/main" id="{25148107-19B3-E575-960A-AA6EC3A2E5E0}"/>
              </a:ext>
            </a:extLst>
          </p:cNvPr>
          <p:cNvGrpSpPr>
            <a:grpSpLocks noGrp="1" noUngrp="1" noRot="1" noMove="1" noResize="1"/>
          </p:cNvGrpSpPr>
          <p:nvPr userDrawn="1"/>
        </p:nvGrpSpPr>
        <p:grpSpPr>
          <a:xfrm>
            <a:off x="9266424" y="4805452"/>
            <a:ext cx="2931926" cy="2052548"/>
            <a:chOff x="9261600" y="4805452"/>
            <a:chExt cx="2930400" cy="2052548"/>
          </a:xfrm>
        </p:grpSpPr>
        <p:sp>
          <p:nvSpPr>
            <p:cNvPr id="1279" name="cornerstone">
              <a:extLst>
                <a:ext uri="{FF2B5EF4-FFF2-40B4-BE49-F238E27FC236}">
                  <a16:creationId xmlns:a16="http://schemas.microsoft.com/office/drawing/2014/main" id="{679DE6C3-F80A-9E69-4DBE-763239938AF8}"/>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1280" name="BDO logo">
              <a:extLst>
                <a:ext uri="{FF2B5EF4-FFF2-40B4-BE49-F238E27FC236}">
                  <a16:creationId xmlns:a16="http://schemas.microsoft.com/office/drawing/2014/main" id="{7BAF97A8-D8B7-E59E-482C-39FBA8F8503C}"/>
                </a:ext>
              </a:extLst>
            </p:cNvPr>
            <p:cNvGrpSpPr>
              <a:grpSpLocks noGrp="1" noUngrp="1" noRot="1" noMove="1" noResize="1"/>
            </p:cNvGrpSpPr>
            <p:nvPr userDrawn="1"/>
          </p:nvGrpSpPr>
          <p:grpSpPr>
            <a:xfrm>
              <a:off x="10863808" y="6124766"/>
              <a:ext cx="970457" cy="372942"/>
              <a:chOff x="10870156" y="6124766"/>
              <a:chExt cx="970457" cy="372942"/>
            </a:xfrm>
          </p:grpSpPr>
          <p:sp>
            <p:nvSpPr>
              <p:cNvPr id="1281" name="Vrije vorm: vorm 1280">
                <a:extLst>
                  <a:ext uri="{FF2B5EF4-FFF2-40B4-BE49-F238E27FC236}">
                    <a16:creationId xmlns:a16="http://schemas.microsoft.com/office/drawing/2014/main" id="{6DF13538-B822-A1E2-0E92-1434BE74ECEE}"/>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282" name="Vrije vorm: vorm 1281">
                <a:extLst>
                  <a:ext uri="{FF2B5EF4-FFF2-40B4-BE49-F238E27FC236}">
                    <a16:creationId xmlns:a16="http://schemas.microsoft.com/office/drawing/2014/main" id="{A4B16CCE-44D4-86E8-C427-89064115604A}"/>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83" name="Vrije vorm: vorm 1282">
                <a:extLst>
                  <a:ext uri="{FF2B5EF4-FFF2-40B4-BE49-F238E27FC236}">
                    <a16:creationId xmlns:a16="http://schemas.microsoft.com/office/drawing/2014/main" id="{D57641A9-26DE-5197-2228-4F73DA49332C}"/>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284" name="Vrije vorm: vorm 1283">
                <a:extLst>
                  <a:ext uri="{FF2B5EF4-FFF2-40B4-BE49-F238E27FC236}">
                    <a16:creationId xmlns:a16="http://schemas.microsoft.com/office/drawing/2014/main" id="{E9AE0A1A-D226-779D-EB5A-06877EE9C3A8}"/>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285" name="Vrije vorm: vorm 1284">
                <a:extLst>
                  <a:ext uri="{FF2B5EF4-FFF2-40B4-BE49-F238E27FC236}">
                    <a16:creationId xmlns:a16="http://schemas.microsoft.com/office/drawing/2014/main" id="{9519EAEC-B93C-640F-331F-49EF042F6BD4}"/>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3" name="title placeholder">
            <a:extLst>
              <a:ext uri="{FF2B5EF4-FFF2-40B4-BE49-F238E27FC236}">
                <a16:creationId xmlns:a16="http://schemas.microsoft.com/office/drawing/2014/main" id="{10137FFD-F446-3474-B23F-EF09A0355137}"/>
              </a:ext>
            </a:extLst>
          </p:cNvPr>
          <p:cNvSpPr>
            <a:spLocks noGrp="1" noRot="1" noMove="1" noResize="1" noEditPoints="1" noAdjustHandles="1" noChangeArrowheads="1" noChangeShapeType="1"/>
          </p:cNvSpPr>
          <p:nvPr>
            <p:ph type="title"/>
          </p:nvPr>
        </p:nvSpPr>
        <p:spPr>
          <a:xfrm>
            <a:off x="612319" y="27576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38345388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R – divider burgundy (banned)">
    <p:spTree>
      <p:nvGrpSpPr>
        <p:cNvPr id="1" name=""/>
        <p:cNvGrpSpPr/>
        <p:nvPr/>
      </p:nvGrpSpPr>
      <p:grpSpPr>
        <a:xfrm>
          <a:off x="0" y="0"/>
          <a:ext cx="0" cy="0"/>
          <a:chOff x="0" y="0"/>
          <a:chExt cx="0" cy="0"/>
        </a:xfrm>
      </p:grpSpPr>
      <p:grpSp>
        <p:nvGrpSpPr>
          <p:cNvPr id="14" name="background">
            <a:extLst>
              <a:ext uri="{FF2B5EF4-FFF2-40B4-BE49-F238E27FC236}">
                <a16:creationId xmlns:a16="http://schemas.microsoft.com/office/drawing/2014/main" id="{44961E2D-39C4-EC71-B554-859AB006F877}"/>
              </a:ext>
            </a:extLst>
          </p:cNvPr>
          <p:cNvGrpSpPr>
            <a:grpSpLocks noGrp="1" noUngrp="1" noRot="1" noMove="1" noResize="1"/>
          </p:cNvGrpSpPr>
          <p:nvPr userDrawn="1"/>
        </p:nvGrpSpPr>
        <p:grpSpPr>
          <a:xfrm>
            <a:off x="0" y="0"/>
            <a:ext cx="12199551" cy="6858000"/>
            <a:chOff x="0" y="0"/>
            <a:chExt cx="12199551" cy="6858000"/>
          </a:xfrm>
        </p:grpSpPr>
        <p:sp>
          <p:nvSpPr>
            <p:cNvPr id="16" name="background color">
              <a:extLst>
                <a:ext uri="{FF2B5EF4-FFF2-40B4-BE49-F238E27FC236}">
                  <a16:creationId xmlns:a16="http://schemas.microsoft.com/office/drawing/2014/main" id="{8DB88473-FBA6-9EC8-B2E3-E6B8003B5321}"/>
                </a:ext>
              </a:extLst>
            </p:cNvPr>
            <p:cNvSpPr>
              <a:spLocks noGrp="1" noRot="1" noMove="1" noResize="1" noEditPoints="1" noAdjustHandles="1" noChangeArrowheads="1" noChangeShapeType="1"/>
            </p:cNvSpPr>
            <p:nvPr userDrawn="1"/>
          </p:nvSpPr>
          <p:spPr>
            <a:xfrm>
              <a:off x="0" y="0"/>
              <a:ext cx="12199551" cy="6858000"/>
            </a:xfrm>
            <a:prstGeom prst="rect">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grpSp>
          <p:nvGrpSpPr>
            <p:cNvPr id="17" name="banned pattern">
              <a:extLst>
                <a:ext uri="{FF2B5EF4-FFF2-40B4-BE49-F238E27FC236}">
                  <a16:creationId xmlns:a16="http://schemas.microsoft.com/office/drawing/2014/main" id="{757A431F-A68F-165A-264E-FD97A6A6FD6D}"/>
                </a:ext>
              </a:extLst>
            </p:cNvPr>
            <p:cNvGrpSpPr>
              <a:grpSpLocks noGrp="1" noUngrp="1" noRot="1" noMove="1" noResize="1"/>
            </p:cNvGrpSpPr>
            <p:nvPr userDrawn="1"/>
          </p:nvGrpSpPr>
          <p:grpSpPr>
            <a:xfrm>
              <a:off x="0" y="0"/>
              <a:ext cx="12198350" cy="6858000"/>
              <a:chOff x="0" y="0"/>
              <a:chExt cx="12198350" cy="6858000"/>
            </a:xfrm>
            <a:solidFill>
              <a:schemeClr val="tx1">
                <a:alpha val="4000"/>
              </a:schemeClr>
            </a:solidFill>
          </p:grpSpPr>
          <p:sp>
            <p:nvSpPr>
              <p:cNvPr id="18" name="banned pattern">
                <a:extLst>
                  <a:ext uri="{FF2B5EF4-FFF2-40B4-BE49-F238E27FC236}">
                    <a16:creationId xmlns:a16="http://schemas.microsoft.com/office/drawing/2014/main" id="{3A22CCAB-2FF2-65D5-9F70-958D57AF4B28}"/>
                  </a:ext>
                </a:extLst>
              </p:cNvPr>
              <p:cNvSpPr>
                <a:spLocks noGrp="1" noRot="1" noMove="1" noResize="1" noEditPoints="1" noAdjustHandles="1" noChangeArrowheads="1" noChangeShapeType="1"/>
              </p:cNvSpPr>
              <p:nvPr/>
            </p:nvSpPr>
            <p:spPr>
              <a:xfrm>
                <a:off x="0" y="0"/>
                <a:ext cx="2462771" cy="1724456"/>
              </a:xfrm>
              <a:custGeom>
                <a:avLst/>
                <a:gdLst>
                  <a:gd name="connsiteX0" fmla="*/ 0 w 2462771"/>
                  <a:gd name="connsiteY0" fmla="*/ 0 h 1724456"/>
                  <a:gd name="connsiteX1" fmla="*/ 0 w 2462771"/>
                  <a:gd name="connsiteY1" fmla="*/ 1724457 h 1724456"/>
                  <a:gd name="connsiteX2" fmla="*/ 2462772 w 2462771"/>
                  <a:gd name="connsiteY2" fmla="*/ 0 h 1724456"/>
                  <a:gd name="connsiteX3" fmla="*/ 0 w 2462771"/>
                  <a:gd name="connsiteY3" fmla="*/ 0 h 1724456"/>
                </a:gdLst>
                <a:ahLst/>
                <a:cxnLst>
                  <a:cxn ang="0">
                    <a:pos x="connsiteX0" y="connsiteY0"/>
                  </a:cxn>
                  <a:cxn ang="0">
                    <a:pos x="connsiteX1" y="connsiteY1"/>
                  </a:cxn>
                  <a:cxn ang="0">
                    <a:pos x="connsiteX2" y="connsiteY2"/>
                  </a:cxn>
                  <a:cxn ang="0">
                    <a:pos x="connsiteX3" y="connsiteY3"/>
                  </a:cxn>
                </a:cxnLst>
                <a:rect l="l" t="t" r="r" b="b"/>
                <a:pathLst>
                  <a:path w="2462771" h="1724456">
                    <a:moveTo>
                      <a:pt x="0" y="0"/>
                    </a:moveTo>
                    <a:lnTo>
                      <a:pt x="0" y="1724457"/>
                    </a:lnTo>
                    <a:lnTo>
                      <a:pt x="2462772" y="0"/>
                    </a:lnTo>
                    <a:lnTo>
                      <a:pt x="0" y="0"/>
                    </a:lnTo>
                    <a:close/>
                  </a:path>
                </a:pathLst>
              </a:custGeom>
              <a:solidFill>
                <a:schemeClr val="tx1">
                  <a:alpha val="6000"/>
                </a:schemeClr>
              </a:solidFill>
              <a:ln w="12700" cap="flat">
                <a:noFill/>
                <a:prstDash val="solid"/>
                <a:miter/>
              </a:ln>
            </p:spPr>
            <p:txBody>
              <a:bodyPr rtlCol="0" anchor="ctr"/>
              <a:lstStyle/>
              <a:p>
                <a:endParaRPr lang="nl-NL"/>
              </a:p>
            </p:txBody>
          </p:sp>
          <p:sp>
            <p:nvSpPr>
              <p:cNvPr id="19" name="banned pattern">
                <a:extLst>
                  <a:ext uri="{FF2B5EF4-FFF2-40B4-BE49-F238E27FC236}">
                    <a16:creationId xmlns:a16="http://schemas.microsoft.com/office/drawing/2014/main" id="{7DC5E1D3-F935-7958-3AEF-302848A2ABE9}"/>
                  </a:ext>
                </a:extLst>
              </p:cNvPr>
              <p:cNvSpPr>
                <a:spLocks noGrp="1" noRot="1" noMove="1" noResize="1" noEditPoints="1" noAdjustHandles="1" noChangeArrowheads="1" noChangeShapeType="1"/>
              </p:cNvSpPr>
              <p:nvPr/>
            </p:nvSpPr>
            <p:spPr>
              <a:xfrm>
                <a:off x="4335565" y="1352411"/>
                <a:ext cx="7862785" cy="5505589"/>
              </a:xfrm>
              <a:custGeom>
                <a:avLst/>
                <a:gdLst>
                  <a:gd name="connsiteX0" fmla="*/ 0 w 7862785"/>
                  <a:gd name="connsiteY0" fmla="*/ 5505590 h 5505589"/>
                  <a:gd name="connsiteX1" fmla="*/ 5960872 w 7862785"/>
                  <a:gd name="connsiteY1" fmla="*/ 5505590 h 5505589"/>
                  <a:gd name="connsiteX2" fmla="*/ 7862786 w 7862785"/>
                  <a:gd name="connsiteY2" fmla="*/ 4173842 h 5505589"/>
                  <a:gd name="connsiteX3" fmla="*/ 7862786 w 7862785"/>
                  <a:gd name="connsiteY3" fmla="*/ 0 h 5505589"/>
                  <a:gd name="connsiteX4" fmla="*/ 0 w 7862785"/>
                  <a:gd name="connsiteY4" fmla="*/ 5505590 h 55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785" h="5505589">
                    <a:moveTo>
                      <a:pt x="0" y="5505590"/>
                    </a:moveTo>
                    <a:lnTo>
                      <a:pt x="5960872" y="5505590"/>
                    </a:lnTo>
                    <a:lnTo>
                      <a:pt x="7862786" y="4173842"/>
                    </a:lnTo>
                    <a:lnTo>
                      <a:pt x="7862786" y="0"/>
                    </a:lnTo>
                    <a:lnTo>
                      <a:pt x="0" y="5505590"/>
                    </a:lnTo>
                    <a:close/>
                  </a:path>
                </a:pathLst>
              </a:custGeom>
              <a:solidFill>
                <a:schemeClr val="tx1">
                  <a:alpha val="6000"/>
                </a:schemeClr>
              </a:solidFill>
              <a:ln w="12700" cap="flat">
                <a:noFill/>
                <a:prstDash val="solid"/>
                <a:miter/>
              </a:ln>
            </p:spPr>
            <p:txBody>
              <a:bodyPr rtlCol="0" anchor="ctr"/>
              <a:lstStyle/>
              <a:p>
                <a:endParaRPr lang="nl-NL"/>
              </a:p>
            </p:txBody>
          </p:sp>
        </p:grpSp>
      </p:grpSp>
      <p:grpSp>
        <p:nvGrpSpPr>
          <p:cNvPr id="7" name="cornerstone + logo">
            <a:extLst>
              <a:ext uri="{FF2B5EF4-FFF2-40B4-BE49-F238E27FC236}">
                <a16:creationId xmlns:a16="http://schemas.microsoft.com/office/drawing/2014/main" id="{0C764E7E-C9F1-ED8E-F95E-0753C371B6DF}"/>
              </a:ext>
            </a:extLst>
          </p:cNvPr>
          <p:cNvGrpSpPr>
            <a:grpSpLocks noGrp="1" noUngrp="1" noRot="1" noMove="1" noResize="1"/>
          </p:cNvGrpSpPr>
          <p:nvPr userDrawn="1"/>
        </p:nvGrpSpPr>
        <p:grpSpPr>
          <a:xfrm>
            <a:off x="9266424" y="4805452"/>
            <a:ext cx="2931926" cy="2052548"/>
            <a:chOff x="9261600" y="4805452"/>
            <a:chExt cx="2930400" cy="2052548"/>
          </a:xfrm>
        </p:grpSpPr>
        <p:sp>
          <p:nvSpPr>
            <p:cNvPr id="8" name="cornerstone">
              <a:extLst>
                <a:ext uri="{FF2B5EF4-FFF2-40B4-BE49-F238E27FC236}">
                  <a16:creationId xmlns:a16="http://schemas.microsoft.com/office/drawing/2014/main" id="{1FAA95B0-A8D6-93B4-E0CD-663D5EEEEE5E}"/>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6B1067BB-4341-4D04-4E9B-C924342D5295}"/>
                </a:ext>
              </a:extLst>
            </p:cNvPr>
            <p:cNvGrpSpPr>
              <a:grpSpLocks noGrp="1" noUngrp="1" noRot="1" noMove="1" noResize="1"/>
            </p:cNvGrpSpPr>
            <p:nvPr userDrawn="1"/>
          </p:nvGrpSpPr>
          <p:grpSpPr>
            <a:xfrm>
              <a:off x="10863808" y="6124749"/>
              <a:ext cx="970457" cy="372959"/>
              <a:chOff x="359004" y="356467"/>
              <a:chExt cx="970457" cy="372959"/>
            </a:xfrm>
            <a:solidFill>
              <a:srgbClr val="22409A"/>
            </a:solidFill>
          </p:grpSpPr>
          <p:sp>
            <p:nvSpPr>
              <p:cNvPr id="10" name="Vrije vorm: vorm 9">
                <a:extLst>
                  <a:ext uri="{FF2B5EF4-FFF2-40B4-BE49-F238E27FC236}">
                    <a16:creationId xmlns:a16="http://schemas.microsoft.com/office/drawing/2014/main" id="{586591DF-3355-DDB8-5AFC-65EB99FFB24F}"/>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D46F3B34-A164-8D99-0F68-ED8FB0EA839A}"/>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4B720D12-DD28-29CB-99A8-43B00A7DBB4C}"/>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51395E29-D7E3-5227-42A2-AE1A9D8FFF29}"/>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5" name="Vrije vorm: vorm 14">
                <a:extLst>
                  <a:ext uri="{FF2B5EF4-FFF2-40B4-BE49-F238E27FC236}">
                    <a16:creationId xmlns:a16="http://schemas.microsoft.com/office/drawing/2014/main" id="{DB923FE2-A32D-8BB9-FFBB-0968F835434C}"/>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3" name="title placeholder">
            <a:extLst>
              <a:ext uri="{FF2B5EF4-FFF2-40B4-BE49-F238E27FC236}">
                <a16:creationId xmlns:a16="http://schemas.microsoft.com/office/drawing/2014/main" id="{5683E65E-4CE3-5251-47BC-58D32D48356B}"/>
              </a:ext>
            </a:extLst>
          </p:cNvPr>
          <p:cNvSpPr>
            <a:spLocks noGrp="1" noRot="1" noMove="1" noResize="1" noEditPoints="1" noAdjustHandles="1" noChangeArrowheads="1" noChangeShapeType="1"/>
          </p:cNvSpPr>
          <p:nvPr>
            <p:ph type="title"/>
          </p:nvPr>
        </p:nvSpPr>
        <p:spPr>
          <a:xfrm>
            <a:off x="612319" y="2757601"/>
            <a:ext cx="10976114" cy="492443"/>
          </a:xfrm>
          <a:prstGeom prst="rect">
            <a:avLst/>
          </a:prstGeom>
        </p:spPr>
        <p:txBody>
          <a:bodyPr wrap="square" tIns="0" anchor="ctr" anchorCtr="0">
            <a:spAutoFit/>
          </a:bodyPr>
          <a:lstStyle>
            <a:lvl1pPr algn="l">
              <a:lnSpc>
                <a:spcPct val="100000"/>
              </a:lnSpc>
              <a:spcAft>
                <a:spcPts val="0"/>
              </a:spcAft>
              <a:defRPr sz="3200">
                <a:solidFill>
                  <a:schemeClr val="bg1"/>
                </a:solidFill>
              </a:defRPr>
            </a:lvl1pPr>
          </a:lstStyle>
          <a:p>
            <a:endParaRPr lang="nl-NL"/>
          </a:p>
        </p:txBody>
      </p:sp>
    </p:spTree>
    <p:extLst>
      <p:ext uri="{BB962C8B-B14F-4D97-AF65-F5344CB8AC3E}">
        <p14:creationId xmlns:p14="http://schemas.microsoft.com/office/powerpoint/2010/main" val="208052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R – divider pale charcoal (banned)">
    <p:spTree>
      <p:nvGrpSpPr>
        <p:cNvPr id="1" name=""/>
        <p:cNvGrpSpPr/>
        <p:nvPr/>
      </p:nvGrpSpPr>
      <p:grpSpPr>
        <a:xfrm>
          <a:off x="0" y="0"/>
          <a:ext cx="0" cy="0"/>
          <a:chOff x="0" y="0"/>
          <a:chExt cx="0" cy="0"/>
        </a:xfrm>
      </p:grpSpPr>
      <p:grpSp>
        <p:nvGrpSpPr>
          <p:cNvPr id="3" name="background">
            <a:extLst>
              <a:ext uri="{FF2B5EF4-FFF2-40B4-BE49-F238E27FC236}">
                <a16:creationId xmlns:a16="http://schemas.microsoft.com/office/drawing/2014/main" id="{5C0A6EDC-6900-4A0E-10C6-752B9B9422AE}"/>
              </a:ext>
            </a:extLst>
          </p:cNvPr>
          <p:cNvGrpSpPr>
            <a:grpSpLocks noGrp="1" noUngrp="1" noRot="1" noMove="1" noResize="1"/>
          </p:cNvGrpSpPr>
          <p:nvPr userDrawn="1"/>
        </p:nvGrpSpPr>
        <p:grpSpPr>
          <a:xfrm>
            <a:off x="0" y="0"/>
            <a:ext cx="12199551" cy="6858000"/>
            <a:chOff x="0" y="0"/>
            <a:chExt cx="12199551" cy="6858000"/>
          </a:xfrm>
        </p:grpSpPr>
        <p:sp>
          <p:nvSpPr>
            <p:cNvPr id="5" name="background color">
              <a:extLst>
                <a:ext uri="{FF2B5EF4-FFF2-40B4-BE49-F238E27FC236}">
                  <a16:creationId xmlns:a16="http://schemas.microsoft.com/office/drawing/2014/main" id="{716E4041-E73C-B0B3-7035-2255537351E3}"/>
                </a:ext>
              </a:extLst>
            </p:cNvPr>
            <p:cNvSpPr>
              <a:spLocks noGrp="1" noRot="1" noMove="1" noResize="1" noEditPoints="1" noAdjustHandles="1" noChangeArrowheads="1" noChangeShapeType="1"/>
            </p:cNvSpPr>
            <p:nvPr userDrawn="1"/>
          </p:nvSpPr>
          <p:spPr>
            <a:xfrm>
              <a:off x="0" y="0"/>
              <a:ext cx="121995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grpSp>
          <p:nvGrpSpPr>
            <p:cNvPr id="6" name="banned pattern">
              <a:extLst>
                <a:ext uri="{FF2B5EF4-FFF2-40B4-BE49-F238E27FC236}">
                  <a16:creationId xmlns:a16="http://schemas.microsoft.com/office/drawing/2014/main" id="{91283A5B-8672-BCD1-6D44-035E1833E36F}"/>
                </a:ext>
              </a:extLst>
            </p:cNvPr>
            <p:cNvGrpSpPr>
              <a:grpSpLocks noGrp="1" noUngrp="1" noRot="1" noMove="1" noResize="1"/>
            </p:cNvGrpSpPr>
            <p:nvPr userDrawn="1"/>
          </p:nvGrpSpPr>
          <p:grpSpPr>
            <a:xfrm>
              <a:off x="0" y="0"/>
              <a:ext cx="12198350" cy="6858000"/>
              <a:chOff x="0" y="0"/>
              <a:chExt cx="12198350" cy="6858000"/>
            </a:xfrm>
            <a:solidFill>
              <a:schemeClr val="tx1">
                <a:alpha val="4000"/>
              </a:schemeClr>
            </a:solidFill>
          </p:grpSpPr>
          <p:sp>
            <p:nvSpPr>
              <p:cNvPr id="7" name="banned pattern">
                <a:extLst>
                  <a:ext uri="{FF2B5EF4-FFF2-40B4-BE49-F238E27FC236}">
                    <a16:creationId xmlns:a16="http://schemas.microsoft.com/office/drawing/2014/main" id="{BB42A3E5-1A9B-99E3-DAA4-B02A9CE77E86}"/>
                  </a:ext>
                </a:extLst>
              </p:cNvPr>
              <p:cNvSpPr>
                <a:spLocks noGrp="1" noRot="1" noMove="1" noResize="1" noEditPoints="1" noAdjustHandles="1" noChangeArrowheads="1" noChangeShapeType="1"/>
              </p:cNvSpPr>
              <p:nvPr/>
            </p:nvSpPr>
            <p:spPr>
              <a:xfrm>
                <a:off x="0" y="0"/>
                <a:ext cx="2462771" cy="1724456"/>
              </a:xfrm>
              <a:custGeom>
                <a:avLst/>
                <a:gdLst>
                  <a:gd name="connsiteX0" fmla="*/ 0 w 2462771"/>
                  <a:gd name="connsiteY0" fmla="*/ 0 h 1724456"/>
                  <a:gd name="connsiteX1" fmla="*/ 0 w 2462771"/>
                  <a:gd name="connsiteY1" fmla="*/ 1724457 h 1724456"/>
                  <a:gd name="connsiteX2" fmla="*/ 2462772 w 2462771"/>
                  <a:gd name="connsiteY2" fmla="*/ 0 h 1724456"/>
                  <a:gd name="connsiteX3" fmla="*/ 0 w 2462771"/>
                  <a:gd name="connsiteY3" fmla="*/ 0 h 1724456"/>
                </a:gdLst>
                <a:ahLst/>
                <a:cxnLst>
                  <a:cxn ang="0">
                    <a:pos x="connsiteX0" y="connsiteY0"/>
                  </a:cxn>
                  <a:cxn ang="0">
                    <a:pos x="connsiteX1" y="connsiteY1"/>
                  </a:cxn>
                  <a:cxn ang="0">
                    <a:pos x="connsiteX2" y="connsiteY2"/>
                  </a:cxn>
                  <a:cxn ang="0">
                    <a:pos x="connsiteX3" y="connsiteY3"/>
                  </a:cxn>
                </a:cxnLst>
                <a:rect l="l" t="t" r="r" b="b"/>
                <a:pathLst>
                  <a:path w="2462771" h="1724456">
                    <a:moveTo>
                      <a:pt x="0" y="0"/>
                    </a:moveTo>
                    <a:lnTo>
                      <a:pt x="0" y="1724457"/>
                    </a:lnTo>
                    <a:lnTo>
                      <a:pt x="2462772" y="0"/>
                    </a:lnTo>
                    <a:lnTo>
                      <a:pt x="0" y="0"/>
                    </a:lnTo>
                    <a:close/>
                  </a:path>
                </a:pathLst>
              </a:custGeom>
              <a:solidFill>
                <a:schemeClr val="tx1">
                  <a:alpha val="2000"/>
                </a:schemeClr>
              </a:solidFill>
              <a:ln w="12700" cap="flat">
                <a:noFill/>
                <a:prstDash val="solid"/>
                <a:miter/>
              </a:ln>
            </p:spPr>
            <p:txBody>
              <a:bodyPr rtlCol="0" anchor="ctr"/>
              <a:lstStyle/>
              <a:p>
                <a:endParaRPr lang="nl-NL"/>
              </a:p>
            </p:txBody>
          </p:sp>
          <p:sp>
            <p:nvSpPr>
              <p:cNvPr id="8" name="banned pattern">
                <a:extLst>
                  <a:ext uri="{FF2B5EF4-FFF2-40B4-BE49-F238E27FC236}">
                    <a16:creationId xmlns:a16="http://schemas.microsoft.com/office/drawing/2014/main" id="{0A6DA5C9-59DE-65AD-0EA1-679AF3865AA7}"/>
                  </a:ext>
                </a:extLst>
              </p:cNvPr>
              <p:cNvSpPr>
                <a:spLocks noGrp="1" noRot="1" noMove="1" noResize="1" noEditPoints="1" noAdjustHandles="1" noChangeArrowheads="1" noChangeShapeType="1"/>
              </p:cNvSpPr>
              <p:nvPr/>
            </p:nvSpPr>
            <p:spPr>
              <a:xfrm>
                <a:off x="4335565" y="1352411"/>
                <a:ext cx="7862785" cy="5505589"/>
              </a:xfrm>
              <a:custGeom>
                <a:avLst/>
                <a:gdLst>
                  <a:gd name="connsiteX0" fmla="*/ 0 w 7862785"/>
                  <a:gd name="connsiteY0" fmla="*/ 5505590 h 5505589"/>
                  <a:gd name="connsiteX1" fmla="*/ 5960872 w 7862785"/>
                  <a:gd name="connsiteY1" fmla="*/ 5505590 h 5505589"/>
                  <a:gd name="connsiteX2" fmla="*/ 7862786 w 7862785"/>
                  <a:gd name="connsiteY2" fmla="*/ 4173842 h 5505589"/>
                  <a:gd name="connsiteX3" fmla="*/ 7862786 w 7862785"/>
                  <a:gd name="connsiteY3" fmla="*/ 0 h 5505589"/>
                  <a:gd name="connsiteX4" fmla="*/ 0 w 7862785"/>
                  <a:gd name="connsiteY4" fmla="*/ 5505590 h 550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785" h="5505589">
                    <a:moveTo>
                      <a:pt x="0" y="5505590"/>
                    </a:moveTo>
                    <a:lnTo>
                      <a:pt x="5960872" y="5505590"/>
                    </a:lnTo>
                    <a:lnTo>
                      <a:pt x="7862786" y="4173842"/>
                    </a:lnTo>
                    <a:lnTo>
                      <a:pt x="7862786" y="0"/>
                    </a:lnTo>
                    <a:lnTo>
                      <a:pt x="0" y="5505590"/>
                    </a:lnTo>
                    <a:close/>
                  </a:path>
                </a:pathLst>
              </a:custGeom>
              <a:solidFill>
                <a:schemeClr val="tx1">
                  <a:alpha val="2000"/>
                </a:schemeClr>
              </a:solidFill>
              <a:ln w="12700" cap="flat">
                <a:noFill/>
                <a:prstDash val="solid"/>
                <a:miter/>
              </a:ln>
            </p:spPr>
            <p:txBody>
              <a:bodyPr rtlCol="0" anchor="ctr"/>
              <a:lstStyle/>
              <a:p>
                <a:endParaRPr lang="nl-NL"/>
              </a:p>
            </p:txBody>
          </p:sp>
        </p:grpSp>
      </p:grpSp>
      <p:grpSp>
        <p:nvGrpSpPr>
          <p:cNvPr id="1278" name="cornerstone + logo">
            <a:extLst>
              <a:ext uri="{FF2B5EF4-FFF2-40B4-BE49-F238E27FC236}">
                <a16:creationId xmlns:a16="http://schemas.microsoft.com/office/drawing/2014/main" id="{25148107-19B3-E575-960A-AA6EC3A2E5E0}"/>
              </a:ext>
            </a:extLst>
          </p:cNvPr>
          <p:cNvGrpSpPr>
            <a:grpSpLocks noGrp="1" noUngrp="1" noRot="1" noMove="1" noResize="1"/>
          </p:cNvGrpSpPr>
          <p:nvPr userDrawn="1"/>
        </p:nvGrpSpPr>
        <p:grpSpPr>
          <a:xfrm>
            <a:off x="9266424" y="4805452"/>
            <a:ext cx="2931926" cy="2052548"/>
            <a:chOff x="9261600" y="4805452"/>
            <a:chExt cx="2930400" cy="2052548"/>
          </a:xfrm>
        </p:grpSpPr>
        <p:sp>
          <p:nvSpPr>
            <p:cNvPr id="1279" name="cornerstone">
              <a:extLst>
                <a:ext uri="{FF2B5EF4-FFF2-40B4-BE49-F238E27FC236}">
                  <a16:creationId xmlns:a16="http://schemas.microsoft.com/office/drawing/2014/main" id="{679DE6C3-F80A-9E69-4DBE-763239938AF8}"/>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1280" name="BDO logo">
              <a:extLst>
                <a:ext uri="{FF2B5EF4-FFF2-40B4-BE49-F238E27FC236}">
                  <a16:creationId xmlns:a16="http://schemas.microsoft.com/office/drawing/2014/main" id="{7BAF97A8-D8B7-E59E-482C-39FBA8F8503C}"/>
                </a:ext>
              </a:extLst>
            </p:cNvPr>
            <p:cNvGrpSpPr>
              <a:grpSpLocks noGrp="1" noUngrp="1" noRot="1" noMove="1" noResize="1"/>
            </p:cNvGrpSpPr>
            <p:nvPr userDrawn="1"/>
          </p:nvGrpSpPr>
          <p:grpSpPr>
            <a:xfrm>
              <a:off x="10863808" y="6124766"/>
              <a:ext cx="970457" cy="372942"/>
              <a:chOff x="10870156" y="6124766"/>
              <a:chExt cx="970457" cy="372942"/>
            </a:xfrm>
          </p:grpSpPr>
          <p:sp>
            <p:nvSpPr>
              <p:cNvPr id="1281" name="Vrije vorm: vorm 1280">
                <a:extLst>
                  <a:ext uri="{FF2B5EF4-FFF2-40B4-BE49-F238E27FC236}">
                    <a16:creationId xmlns:a16="http://schemas.microsoft.com/office/drawing/2014/main" id="{6DF13538-B822-A1E2-0E92-1434BE74ECEE}"/>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282" name="Vrije vorm: vorm 1281">
                <a:extLst>
                  <a:ext uri="{FF2B5EF4-FFF2-40B4-BE49-F238E27FC236}">
                    <a16:creationId xmlns:a16="http://schemas.microsoft.com/office/drawing/2014/main" id="{A4B16CCE-44D4-86E8-C427-89064115604A}"/>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83" name="Vrije vorm: vorm 1282">
                <a:extLst>
                  <a:ext uri="{FF2B5EF4-FFF2-40B4-BE49-F238E27FC236}">
                    <a16:creationId xmlns:a16="http://schemas.microsoft.com/office/drawing/2014/main" id="{D57641A9-26DE-5197-2228-4F73DA49332C}"/>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284" name="Vrije vorm: vorm 1283">
                <a:extLst>
                  <a:ext uri="{FF2B5EF4-FFF2-40B4-BE49-F238E27FC236}">
                    <a16:creationId xmlns:a16="http://schemas.microsoft.com/office/drawing/2014/main" id="{E9AE0A1A-D226-779D-EB5A-06877EE9C3A8}"/>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285" name="Vrije vorm: vorm 1284">
                <a:extLst>
                  <a:ext uri="{FF2B5EF4-FFF2-40B4-BE49-F238E27FC236}">
                    <a16:creationId xmlns:a16="http://schemas.microsoft.com/office/drawing/2014/main" id="{9519EAEC-B93C-640F-331F-49EF042F6BD4}"/>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4" name="title placeholder">
            <a:extLst>
              <a:ext uri="{FF2B5EF4-FFF2-40B4-BE49-F238E27FC236}">
                <a16:creationId xmlns:a16="http://schemas.microsoft.com/office/drawing/2014/main" id="{2B64D438-14FE-7656-81F1-42ECBD547B70}"/>
              </a:ext>
            </a:extLst>
          </p:cNvPr>
          <p:cNvSpPr>
            <a:spLocks noGrp="1" noRot="1" noMove="1" noResize="1" noEditPoints="1" noAdjustHandles="1" noChangeArrowheads="1" noChangeShapeType="1"/>
          </p:cNvSpPr>
          <p:nvPr>
            <p:ph type="title"/>
          </p:nvPr>
        </p:nvSpPr>
        <p:spPr>
          <a:xfrm>
            <a:off x="612319" y="2757601"/>
            <a:ext cx="10976114" cy="492443"/>
          </a:xfrm>
          <a:prstGeom prst="rect">
            <a:avLst/>
          </a:prstGeom>
        </p:spPr>
        <p:txBody>
          <a:bodyPr wrap="square" tIns="0" anchor="ctr" anchorCtr="0">
            <a:spAutoFit/>
          </a:bodyPr>
          <a:lstStyle>
            <a:lvl1pPr algn="l">
              <a:lnSpc>
                <a:spcPct val="100000"/>
              </a:lnSpc>
              <a:spcAft>
                <a:spcPts val="0"/>
              </a:spcAft>
              <a:defRPr sz="3200">
                <a:solidFill>
                  <a:schemeClr val="accent1"/>
                </a:solidFill>
              </a:defRPr>
            </a:lvl1pPr>
          </a:lstStyle>
          <a:p>
            <a:endParaRPr lang="nl-NL"/>
          </a:p>
        </p:txBody>
      </p:sp>
    </p:spTree>
    <p:extLst>
      <p:ext uri="{BB962C8B-B14F-4D97-AF65-F5344CB8AC3E}">
        <p14:creationId xmlns:p14="http://schemas.microsoft.com/office/powerpoint/2010/main" val="14001993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2B43695-8F72-BAE4-3FF2-01D437E98CE2}"/>
              </a:ext>
            </a:extLst>
          </p:cNvPr>
          <p:cNvSpPr>
            <a:spLocks noGrp="1" noRot="1" noMove="1" noResize="1" noEditPoints="1" noAdjustHandles="1" noChangeArrowheads="1" noChangeShapeType="1"/>
          </p:cNvSpPr>
          <p:nvPr userDrawn="1"/>
        </p:nvSpPr>
        <p:spPr>
          <a:xfrm>
            <a:off x="0" y="0"/>
            <a:ext cx="12198350" cy="6858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grpSp>
        <p:nvGrpSpPr>
          <p:cNvPr id="7" name="cornerstone + logo">
            <a:extLst>
              <a:ext uri="{FF2B5EF4-FFF2-40B4-BE49-F238E27FC236}">
                <a16:creationId xmlns:a16="http://schemas.microsoft.com/office/drawing/2014/main" id="{1CAF5E08-E09C-B6E5-6A1A-A045139736C2}"/>
              </a:ext>
            </a:extLst>
          </p:cNvPr>
          <p:cNvGrpSpPr>
            <a:grpSpLocks noGrp="1" noUngrp="1" noRot="1" noMove="1" noResize="1"/>
          </p:cNvGrpSpPr>
          <p:nvPr userDrawn="1"/>
        </p:nvGrpSpPr>
        <p:grpSpPr>
          <a:xfrm>
            <a:off x="9266424" y="4805452"/>
            <a:ext cx="2931926" cy="2052548"/>
            <a:chOff x="9261600" y="4805452"/>
            <a:chExt cx="2930400" cy="2052548"/>
          </a:xfrm>
        </p:grpSpPr>
        <p:sp>
          <p:nvSpPr>
            <p:cNvPr id="8" name="cornerstone">
              <a:extLst>
                <a:ext uri="{FF2B5EF4-FFF2-40B4-BE49-F238E27FC236}">
                  <a16:creationId xmlns:a16="http://schemas.microsoft.com/office/drawing/2014/main" id="{F67ABAC5-BBC6-78C7-96AD-6158D2636AA0}"/>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7E838D03-2644-35AA-C91E-C4010F08F93F}"/>
                </a:ext>
              </a:extLst>
            </p:cNvPr>
            <p:cNvGrpSpPr>
              <a:grpSpLocks noGrp="1" noUngrp="1" noRot="1" noMove="1" noResize="1"/>
            </p:cNvGrpSpPr>
            <p:nvPr userDrawn="1"/>
          </p:nvGrpSpPr>
          <p:grpSpPr>
            <a:xfrm>
              <a:off x="10863808" y="6124766"/>
              <a:ext cx="970457" cy="372942"/>
              <a:chOff x="10870156" y="6124766"/>
              <a:chExt cx="970457" cy="372942"/>
            </a:xfrm>
          </p:grpSpPr>
          <p:sp>
            <p:nvSpPr>
              <p:cNvPr id="10" name="Vrije vorm: vorm 9">
                <a:extLst>
                  <a:ext uri="{FF2B5EF4-FFF2-40B4-BE49-F238E27FC236}">
                    <a16:creationId xmlns:a16="http://schemas.microsoft.com/office/drawing/2014/main" id="{1125555A-01F7-194E-C71F-1A75140A1BCD}"/>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875F3B9B-98BF-70ED-D2B2-6E685F573EBB}"/>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1BBCA701-BD74-F26F-6C0B-36A8B1EFA950}"/>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D7379A88-D23B-BF7F-143F-11EFB4B9FD54}"/>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4E3F0EC2-A33B-FA36-9A4D-E7D9714BD752}"/>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2" name="legal disclaimer">
            <a:extLst>
              <a:ext uri="{FF2B5EF4-FFF2-40B4-BE49-F238E27FC236}">
                <a16:creationId xmlns:a16="http://schemas.microsoft.com/office/drawing/2014/main" id="{03BCFB77-DC48-8847-2D01-013CA18AD577}"/>
              </a:ext>
            </a:extLst>
          </p:cNvPr>
          <p:cNvSpPr txBox="1"/>
          <p:nvPr userDrawn="1"/>
        </p:nvSpPr>
        <p:spPr>
          <a:xfrm>
            <a:off x="554559" y="5615194"/>
            <a:ext cx="7727199" cy="1242806"/>
          </a:xfrm>
          <a:prstGeom prst="rect">
            <a:avLst/>
          </a:prstGeom>
          <a:noFill/>
        </p:spPr>
        <p:txBody>
          <a:bodyPr wrap="square" lIns="0" tIns="0" rIns="0" bIns="334800" anchor="b" anchorCtr="0">
            <a:noAutofit/>
          </a:bodyPr>
          <a:lstStyle/>
          <a:p>
            <a:r>
              <a:rPr lang="en-US" sz="800" dirty="0">
                <a:solidFill>
                  <a:schemeClr val="bg1"/>
                </a:solidFill>
              </a:rPr>
              <a:t>This presentation has been carefully prepared, but it has been prepared in general terms and should be seen as broad guidance only. The presentation content cannot be relied upon to cover specific situations and you should not act, or refrain from acting, upon the information contained therein without obtaining specific professional advice. Please contact BDO LLP to discuss these matters in the context of your particular circumstances. BDO  LLP, its partners, employees and agents do not accept or assume any liability or duty of care for any loss arising from any action taken or not taken by anyone in reliance on the information in this publication or for any decision </a:t>
            </a:r>
            <a:r>
              <a:rPr lang="en-SG" sz="800" dirty="0">
                <a:solidFill>
                  <a:schemeClr val="bg1"/>
                </a:solidFill>
              </a:rPr>
              <a:t>based on it. </a:t>
            </a:r>
          </a:p>
          <a:p>
            <a:endParaRPr lang="en-SG" sz="800" dirty="0"/>
          </a:p>
          <a:p>
            <a:r>
              <a:rPr lang="en-GB" sz="800" dirty="0">
                <a:solidFill>
                  <a:schemeClr val="bg1"/>
                </a:solidFill>
              </a:rPr>
              <a:t>BDO LLP (UEN: T10LL0001F) is an accounting Limited Liability Partnership registered in Singapore under Limited Liability Partnerships Act (2005). BDO LLP is a member of BDO International Limited, a UK company limited by guarantee, and forms part of the international BDO network of independent member firms.</a:t>
            </a:r>
            <a:endParaRPr lang="en-SG" sz="800" dirty="0">
              <a:solidFill>
                <a:schemeClr val="bg1"/>
              </a:solidFill>
            </a:endParaRPr>
          </a:p>
          <a:p>
            <a:endParaRPr lang="en-GB" sz="800" dirty="0">
              <a:solidFill>
                <a:schemeClr val="bg1"/>
              </a:solidFill>
            </a:endParaRPr>
          </a:p>
          <a:p>
            <a:r>
              <a:rPr lang="en-GB" sz="800" dirty="0">
                <a:solidFill>
                  <a:schemeClr val="bg1"/>
                </a:solidFill>
              </a:rPr>
              <a:t>BDO is the brand name for the BDO network and for each of the BDO Member Firms.</a:t>
            </a:r>
            <a:endParaRPr lang="en-SG" sz="800" dirty="0">
              <a:solidFill>
                <a:schemeClr val="bg1"/>
              </a:solidFill>
            </a:endParaRPr>
          </a:p>
        </p:txBody>
      </p:sp>
    </p:spTree>
    <p:extLst>
      <p:ext uri="{BB962C8B-B14F-4D97-AF65-F5344CB8AC3E}">
        <p14:creationId xmlns:p14="http://schemas.microsoft.com/office/powerpoint/2010/main" val="387739405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ack cover legal">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2B43695-8F72-BAE4-3FF2-01D437E98CE2}"/>
              </a:ext>
            </a:extLst>
          </p:cNvPr>
          <p:cNvSpPr>
            <a:spLocks/>
          </p:cNvSpPr>
          <p:nvPr userDrawn="1"/>
        </p:nvSpPr>
        <p:spPr>
          <a:xfrm>
            <a:off x="0" y="0"/>
            <a:ext cx="12198350" cy="6858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800"/>
          </a:p>
        </p:txBody>
      </p:sp>
      <p:grpSp>
        <p:nvGrpSpPr>
          <p:cNvPr id="7" name="cornerstone + logo">
            <a:extLst>
              <a:ext uri="{FF2B5EF4-FFF2-40B4-BE49-F238E27FC236}">
                <a16:creationId xmlns:a16="http://schemas.microsoft.com/office/drawing/2014/main" id="{1CAF5E08-E09C-B6E5-6A1A-A045139736C2}"/>
              </a:ext>
            </a:extLst>
          </p:cNvPr>
          <p:cNvGrpSpPr>
            <a:grpSpLocks noGrp="1" noUngrp="1" noRot="1" noMove="1" noResize="1"/>
          </p:cNvGrpSpPr>
          <p:nvPr userDrawn="1"/>
        </p:nvGrpSpPr>
        <p:grpSpPr>
          <a:xfrm>
            <a:off x="9266424" y="4805452"/>
            <a:ext cx="2931926" cy="2052548"/>
            <a:chOff x="9261600" y="4805452"/>
            <a:chExt cx="2930400" cy="2052548"/>
          </a:xfrm>
        </p:grpSpPr>
        <p:sp>
          <p:nvSpPr>
            <p:cNvPr id="8" name="cornerstone">
              <a:extLst>
                <a:ext uri="{FF2B5EF4-FFF2-40B4-BE49-F238E27FC236}">
                  <a16:creationId xmlns:a16="http://schemas.microsoft.com/office/drawing/2014/main" id="{F67ABAC5-BBC6-78C7-96AD-6158D2636AA0}"/>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7E838D03-2644-35AA-C91E-C4010F08F93F}"/>
                </a:ext>
              </a:extLst>
            </p:cNvPr>
            <p:cNvGrpSpPr>
              <a:grpSpLocks noGrp="1" noUngrp="1" noRot="1" noMove="1" noResize="1"/>
            </p:cNvGrpSpPr>
            <p:nvPr userDrawn="1"/>
          </p:nvGrpSpPr>
          <p:grpSpPr>
            <a:xfrm>
              <a:off x="10863808" y="6124766"/>
              <a:ext cx="970457" cy="372942"/>
              <a:chOff x="10870156" y="6124766"/>
              <a:chExt cx="970457" cy="372942"/>
            </a:xfrm>
          </p:grpSpPr>
          <p:sp>
            <p:nvSpPr>
              <p:cNvPr id="10" name="Vrije vorm: vorm 9">
                <a:extLst>
                  <a:ext uri="{FF2B5EF4-FFF2-40B4-BE49-F238E27FC236}">
                    <a16:creationId xmlns:a16="http://schemas.microsoft.com/office/drawing/2014/main" id="{1125555A-01F7-194E-C71F-1A75140A1BCD}"/>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875F3B9B-98BF-70ED-D2B2-6E685F573EBB}"/>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1BBCA701-BD74-F26F-6C0B-36A8B1EFA950}"/>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D7379A88-D23B-BF7F-143F-11EFB4B9FD54}"/>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4E3F0EC2-A33B-FA36-9A4D-E7D9714BD752}"/>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16" name="legal disclaimer">
            <a:extLst>
              <a:ext uri="{FF2B5EF4-FFF2-40B4-BE49-F238E27FC236}">
                <a16:creationId xmlns:a16="http://schemas.microsoft.com/office/drawing/2014/main" id="{D1AD3DF5-CA7E-5E03-950C-D0B8EEB166E0}"/>
              </a:ext>
            </a:extLst>
          </p:cNvPr>
          <p:cNvSpPr txBox="1">
            <a:spLocks noGrp="1" noRot="1" noMove="1" noResize="1" noEditPoints="1" noAdjustHandles="1" noChangeArrowheads="1" noChangeShapeType="1"/>
          </p:cNvSpPr>
          <p:nvPr userDrawn="1"/>
        </p:nvSpPr>
        <p:spPr>
          <a:xfrm>
            <a:off x="486029" y="4805452"/>
            <a:ext cx="5613147" cy="2052548"/>
          </a:xfrm>
          <a:prstGeom prst="rect">
            <a:avLst/>
          </a:prstGeom>
          <a:noFill/>
        </p:spPr>
        <p:txBody>
          <a:bodyPr wrap="square" lIns="0" tIns="0" rIns="0" bIns="334800" anchor="b" anchorCtr="0">
            <a:noAutofit/>
          </a:bodyPr>
          <a:lstStyle/>
          <a:p>
            <a:pPr marL="0" marR="0" lvl="0" indent="0" algn="l" defTabSz="914066" rtl="0" eaLnBrk="1" fontAlgn="auto" latinLnBrk="0" hangingPunct="1">
              <a:lnSpc>
                <a:spcPct val="100000"/>
              </a:lnSpc>
              <a:spcBef>
                <a:spcPts val="0"/>
              </a:spcBef>
              <a:spcAft>
                <a:spcPts val="600"/>
              </a:spcAft>
              <a:buClrTx/>
              <a:buSzTx/>
              <a:buFont typeface="Arial" pitchFamily="34" charset="0"/>
              <a:buNone/>
              <a:tabLst/>
              <a:defRPr/>
            </a:pPr>
            <a:r>
              <a:rPr lang="en-US" sz="800" b="0" kern="1200" cap="none" baseline="0">
                <a:solidFill>
                  <a:schemeClr val="bg1"/>
                </a:solidFill>
                <a:latin typeface="Trebuchet MS" panose="020B0603020202020204" pitchFamily="34" charset="0"/>
                <a:ea typeface="+mn-ea"/>
                <a:cs typeface="+mn-cs"/>
              </a:rPr>
              <a:t>‘BDO’, ‘we’, ‘us’, and ‘our’ refer to one or more of BDO International Limited, its network of independent member firms (‘the BDO network’), and their related entities.</a:t>
            </a:r>
          </a:p>
          <a:p>
            <a:pPr marL="0" marR="0" lvl="0" indent="0" algn="l" defTabSz="914066" rtl="0" eaLnBrk="1" fontAlgn="auto" latinLnBrk="0" hangingPunct="1">
              <a:lnSpc>
                <a:spcPct val="100000"/>
              </a:lnSpc>
              <a:spcBef>
                <a:spcPts val="0"/>
              </a:spcBef>
              <a:spcAft>
                <a:spcPts val="600"/>
              </a:spcAft>
              <a:buClrTx/>
              <a:buSzTx/>
              <a:buFont typeface="Arial" pitchFamily="34" charset="0"/>
              <a:buNone/>
              <a:tabLst/>
              <a:defRPr/>
            </a:pPr>
            <a:r>
              <a:rPr lang="en-US" sz="800" b="0" kern="1200" cap="none" baseline="0">
                <a:solidFill>
                  <a:schemeClr val="bg1"/>
                </a:solidFill>
                <a:latin typeface="Trebuchet MS" panose="020B0603020202020204" pitchFamily="34" charset="0"/>
                <a:ea typeface="+mn-ea"/>
                <a:cs typeface="+mn-cs"/>
              </a:rPr>
              <a:t>The BDO network is an international network of independent public accounting, tax and advisory firms which are members of BDO International Limited and perform professional services under the name and style of BDO (hereafter: ‘BDO Member Firms’). BDO International Limited is a UK company limited by guarantee. It is the governing entity of the BDO network.</a:t>
            </a:r>
          </a:p>
          <a:p>
            <a:pPr marL="0" marR="0" lvl="0" indent="0" algn="l" defTabSz="914066" rtl="0" eaLnBrk="1" fontAlgn="auto" latinLnBrk="0" hangingPunct="1">
              <a:lnSpc>
                <a:spcPct val="100000"/>
              </a:lnSpc>
              <a:spcBef>
                <a:spcPts val="0"/>
              </a:spcBef>
              <a:spcAft>
                <a:spcPts val="600"/>
              </a:spcAft>
              <a:buClrTx/>
              <a:buSzTx/>
              <a:buFont typeface="Arial" pitchFamily="34" charset="0"/>
              <a:buNone/>
              <a:tabLst/>
              <a:defRPr/>
            </a:pPr>
            <a:r>
              <a:rPr lang="en-US" sz="800" b="0" kern="1200" cap="none" baseline="0">
                <a:solidFill>
                  <a:schemeClr val="bg1"/>
                </a:solidFill>
                <a:latin typeface="Trebuchet MS" panose="020B0603020202020204" pitchFamily="34" charset="0"/>
                <a:ea typeface="+mn-ea"/>
                <a:cs typeface="+mn-cs"/>
              </a:rPr>
              <a:t>Service provision within the BDO network is coordinated by Brussels Worldwide Services BV, a limited liability company incorporated in Belgium. Each of BDO International Limited, Brussels Worldwide Services BV and the BDO Member Firms is a separate legal entity and has no liability for another entity’s acts or omissions. Nothing in the arrangements or rules of the BDO network shall constitute or imply an agency relationship or a partnership between BDO International Limited, Brussels Worldwide Services BV and/or the BDO Member Firms. Neither BDO International Limited nor any other central entities of the BDO network provide services to clients.</a:t>
            </a:r>
            <a:br>
              <a:rPr lang="en-US" sz="800" b="0" kern="1200" cap="none" baseline="0">
                <a:solidFill>
                  <a:schemeClr val="bg1"/>
                </a:solidFill>
                <a:latin typeface="Trebuchet MS" panose="020B0603020202020204" pitchFamily="34" charset="0"/>
                <a:ea typeface="+mn-ea"/>
                <a:cs typeface="+mn-cs"/>
              </a:rPr>
            </a:br>
            <a:br>
              <a:rPr lang="en-US" sz="800" b="0" kern="1200" cap="none" baseline="0">
                <a:solidFill>
                  <a:schemeClr val="bg1"/>
                </a:solidFill>
                <a:latin typeface="Trebuchet MS" panose="020B0603020202020204" pitchFamily="34" charset="0"/>
                <a:ea typeface="+mn-ea"/>
                <a:cs typeface="+mn-cs"/>
              </a:rPr>
            </a:br>
            <a:r>
              <a:rPr lang="en-US" sz="800" b="0" kern="1200" cap="none" baseline="0">
                <a:solidFill>
                  <a:schemeClr val="bg1"/>
                </a:solidFill>
                <a:latin typeface="Trebuchet MS" panose="020B0603020202020204" pitchFamily="34" charset="0"/>
                <a:ea typeface="+mn-ea"/>
                <a:cs typeface="+mn-cs"/>
              </a:rPr>
              <a:t>BDO is the brand name for the BDO network and for each of the BDO Member Firms.</a:t>
            </a:r>
          </a:p>
          <a:p>
            <a:pPr marL="0" marR="0" lvl="0" indent="0" algn="l" defTabSz="914066" rtl="0" eaLnBrk="1" fontAlgn="auto" latinLnBrk="0" hangingPunct="1">
              <a:lnSpc>
                <a:spcPct val="100000"/>
              </a:lnSpc>
              <a:spcBef>
                <a:spcPts val="0"/>
              </a:spcBef>
              <a:spcAft>
                <a:spcPts val="600"/>
              </a:spcAft>
              <a:buClrTx/>
              <a:buSzTx/>
              <a:buFont typeface="Arial" pitchFamily="34" charset="0"/>
              <a:buNone/>
              <a:tabLst/>
              <a:defRPr/>
            </a:pPr>
            <a:r>
              <a:rPr lang="en-US" sz="800" b="0" kern="1200" cap="none" baseline="0">
                <a:solidFill>
                  <a:schemeClr val="bg1"/>
                </a:solidFill>
                <a:latin typeface="Trebuchet MS" panose="020B0603020202020204" pitchFamily="34" charset="0"/>
                <a:ea typeface="+mn-ea"/>
                <a:cs typeface="+mn-cs"/>
              </a:rPr>
              <a:t>© Brussels Worldwide Services</a:t>
            </a:r>
            <a:endParaRPr lang="nl-NL" sz="800" b="0" kern="1200" cap="none" baseline="0">
              <a:solidFill>
                <a:schemeClr val="bg1"/>
              </a:solidFill>
              <a:latin typeface="Trebuchet MS" panose="020B0603020202020204" pitchFamily="34" charset="0"/>
              <a:ea typeface="+mn-ea"/>
              <a:cs typeface="+mn-cs"/>
            </a:endParaRPr>
          </a:p>
        </p:txBody>
      </p:sp>
    </p:spTree>
    <p:extLst>
      <p:ext uri="{BB962C8B-B14F-4D97-AF65-F5344CB8AC3E}">
        <p14:creationId xmlns:p14="http://schemas.microsoft.com/office/powerpoint/2010/main" val="429807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heme" Target="../theme/theme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copyright">
            <a:extLst>
              <a:ext uri="{FF2B5EF4-FFF2-40B4-BE49-F238E27FC236}">
                <a16:creationId xmlns:a16="http://schemas.microsoft.com/office/drawing/2014/main" id="{AEECC6D0-F609-BD7E-6011-AA8505F95A58}"/>
              </a:ext>
            </a:extLst>
          </p:cNvPr>
          <p:cNvSpPr>
            <a:spLocks noGrp="1" noRot="1" noMove="1" noResize="1" noEditPoints="1" noAdjustHandles="1" noChangeArrowheads="1" noChangeShapeType="1"/>
          </p:cNvSpPr>
          <p:nvPr userDrawn="1"/>
        </p:nvSpPr>
        <p:spPr>
          <a:xfrm>
            <a:off x="10870158" y="6498000"/>
            <a:ext cx="83681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marL="0" indent="0" algn="r">
              <a:buFont typeface="+mj-lt"/>
              <a:buNone/>
            </a:pPr>
            <a:r>
              <a:rPr lang="nl-NL" sz="800" b="0" i="0" dirty="0">
                <a:solidFill>
                  <a:srgbClr val="ADADAD"/>
                </a:solidFill>
                <a:effectLst/>
                <a:latin typeface="Trebuchet MS" panose="020B0603020202020204" pitchFamily="34" charset="0"/>
                <a:cs typeface="Aparajita" panose="020B0502040204020203" pitchFamily="18" charset="0"/>
              </a:rPr>
              <a:t>© </a:t>
            </a:r>
            <a:r>
              <a:rPr lang="nl-NL" sz="800" b="0" dirty="0">
                <a:solidFill>
                  <a:srgbClr val="ADADAD"/>
                </a:solidFill>
                <a:latin typeface="Trebuchet MS" panose="020B0603020202020204" pitchFamily="34" charset="0"/>
                <a:cs typeface="Aparajita" panose="020B0502040204020203" pitchFamily="18" charset="0"/>
              </a:rPr>
              <a:t>BDO</a:t>
            </a:r>
          </a:p>
        </p:txBody>
      </p:sp>
      <p:sp>
        <p:nvSpPr>
          <p:cNvPr id="13" name="page # placeholder">
            <a:extLst>
              <a:ext uri="{FF2B5EF4-FFF2-40B4-BE49-F238E27FC236}">
                <a16:creationId xmlns:a16="http://schemas.microsoft.com/office/drawing/2014/main" id="{A79895EC-4DD5-6263-3FBA-0C3A21A25075}"/>
              </a:ext>
            </a:extLst>
          </p:cNvPr>
          <p:cNvSpPr>
            <a:spLocks noGrp="1" noRot="1" noMove="1" noResize="1" noEditPoints="1" noAdjustHandles="1" noChangeArrowheads="1" noChangeShapeType="1"/>
          </p:cNvSpPr>
          <p:nvPr>
            <p:ph type="sldNum" sz="quarter" idx="4"/>
          </p:nvPr>
        </p:nvSpPr>
        <p:spPr>
          <a:xfrm>
            <a:off x="0" y="6497708"/>
            <a:ext cx="485775" cy="360292"/>
          </a:xfrm>
          <a:prstGeom prst="rect">
            <a:avLst/>
          </a:prstGeom>
        </p:spPr>
        <p:txBody>
          <a:bodyPr vert="horz" lIns="0" tIns="0" rIns="0" bIns="0" rtlCol="0" anchor="ctr"/>
          <a:lstStyle>
            <a:lvl1pPr marL="0" indent="0" algn="ctr">
              <a:spcAft>
                <a:spcPts val="0"/>
              </a:spcAft>
              <a:buFont typeface="+mj-lt"/>
              <a:buNone/>
              <a:defRPr sz="800">
                <a:solidFill>
                  <a:srgbClr val="ADADAD"/>
                </a:solidFill>
                <a:latin typeface="Trebuchet MS" panose="020B0603020202020204" pitchFamily="34" charset="0"/>
                <a:cs typeface="Aharoni" panose="02010803020104030203" pitchFamily="2" charset="-79"/>
              </a:defRPr>
            </a:lvl1pPr>
            <a:lvl2pPr marL="0" indent="0" algn="ctr">
              <a:spcAft>
                <a:spcPts val="0"/>
              </a:spcAft>
              <a:defRPr sz="800">
                <a:latin typeface="Trebuchet MS" panose="020B0603020202020204" pitchFamily="34" charset="0"/>
                <a:cs typeface="Aharoni" panose="02010803020104030203" pitchFamily="2" charset="-79"/>
              </a:defRPr>
            </a:lvl2pPr>
            <a:lvl3pPr marL="0" indent="0" algn="ctr">
              <a:spcAft>
                <a:spcPts val="0"/>
              </a:spcAft>
              <a:defRPr sz="800">
                <a:latin typeface="Trebuchet MS" panose="020B0603020202020204" pitchFamily="34" charset="0"/>
                <a:cs typeface="Aharoni" panose="02010803020104030203" pitchFamily="2" charset="-79"/>
              </a:defRPr>
            </a:lvl3pPr>
            <a:lvl4pPr marL="0" indent="0" algn="ctr">
              <a:spcAft>
                <a:spcPts val="0"/>
              </a:spcAft>
              <a:defRPr sz="800">
                <a:latin typeface="Trebuchet MS" panose="020B0603020202020204" pitchFamily="34" charset="0"/>
                <a:cs typeface="Aharoni" panose="02010803020104030203" pitchFamily="2" charset="-79"/>
              </a:defRPr>
            </a:lvl4pPr>
            <a:lvl5pPr marL="0" indent="0" algn="ctr">
              <a:spcAft>
                <a:spcPts val="0"/>
              </a:spcAft>
              <a:defRPr sz="800">
                <a:latin typeface="Trebuchet MS" panose="020B0603020202020204" pitchFamily="34" charset="0"/>
                <a:cs typeface="Aharoni" panose="02010803020104030203" pitchFamily="2" charset="-79"/>
              </a:defRPr>
            </a:lvl5pPr>
            <a:lvl6pPr marL="0" indent="0" algn="ctr">
              <a:spcAft>
                <a:spcPts val="0"/>
              </a:spcAft>
              <a:defRPr sz="800">
                <a:latin typeface="Trebuchet MS" panose="020B0603020202020204" pitchFamily="34" charset="0"/>
                <a:cs typeface="Aharoni" panose="02010803020104030203" pitchFamily="2" charset="-79"/>
              </a:defRPr>
            </a:lvl6pPr>
            <a:lvl7pPr marL="0" indent="0" algn="ctr">
              <a:spcAft>
                <a:spcPts val="0"/>
              </a:spcAft>
              <a:defRPr sz="800">
                <a:latin typeface="Trebuchet MS" panose="020B0603020202020204" pitchFamily="34" charset="0"/>
                <a:cs typeface="Aharoni" panose="02010803020104030203" pitchFamily="2" charset="-79"/>
              </a:defRPr>
            </a:lvl7pPr>
            <a:lvl8pPr marL="0" indent="0" algn="ctr">
              <a:spcAft>
                <a:spcPts val="0"/>
              </a:spcAft>
              <a:defRPr sz="800">
                <a:latin typeface="Trebuchet MS" panose="020B0603020202020204" pitchFamily="34" charset="0"/>
                <a:cs typeface="Aharoni" panose="02010803020104030203" pitchFamily="2" charset="-79"/>
              </a:defRPr>
            </a:lvl8pPr>
            <a:lvl9pPr marL="0" indent="0" algn="ctr">
              <a:spcAft>
                <a:spcPts val="0"/>
              </a:spcAft>
              <a:defRPr sz="800">
                <a:latin typeface="Trebuchet MS" panose="020B0603020202020204" pitchFamily="34" charset="0"/>
                <a:cs typeface="Aharoni" panose="02010803020104030203" pitchFamily="2" charset="-79"/>
              </a:defRPr>
            </a:lvl9pPr>
          </a:lstStyle>
          <a:p>
            <a:r>
              <a:rPr lang="en-US"/>
              <a:t>&lt;nr&gt;</a:t>
            </a:r>
          </a:p>
        </p:txBody>
      </p:sp>
      <p:sp>
        <p:nvSpPr>
          <p:cNvPr id="15" name="text placeholder">
            <a:extLst>
              <a:ext uri="{FF2B5EF4-FFF2-40B4-BE49-F238E27FC236}">
                <a16:creationId xmlns:a16="http://schemas.microsoft.com/office/drawing/2014/main" id="{D10F1EAB-30CF-F5AD-B547-9D0F023680DD}"/>
              </a:ext>
            </a:extLst>
          </p:cNvPr>
          <p:cNvSpPr>
            <a:spLocks noGrp="1" noRot="1" noMove="1" noResize="1" noEditPoints="1" noAdjustHandles="1" noChangeArrowheads="1" noChangeShapeType="1"/>
          </p:cNvSpPr>
          <p:nvPr>
            <p:ph type="body" idx="1"/>
          </p:nvPr>
        </p:nvSpPr>
        <p:spPr>
          <a:xfrm>
            <a:off x="485775" y="1712913"/>
            <a:ext cx="11217600" cy="4414837"/>
          </a:xfrm>
          <a:prstGeom prst="rect">
            <a:avLst/>
          </a:prstGeom>
        </p:spPr>
        <p:txBody>
          <a:bodyPr vert="horz" lIns="0" tIns="0" rIns="0" bIns="0" rtlCol="0">
            <a:noAutofit/>
          </a:bodyPr>
          <a:lstStyle/>
          <a:p>
            <a:pPr lvl="0"/>
            <a:r>
              <a:rPr lang="en-US"/>
              <a:t>Default text</a:t>
            </a:r>
          </a:p>
          <a:p>
            <a:pPr lvl="1"/>
            <a:r>
              <a:rPr lang="en-US"/>
              <a:t>Bulleted list (list level_01)</a:t>
            </a:r>
          </a:p>
          <a:p>
            <a:pPr lvl="2"/>
            <a:r>
              <a:rPr lang="en-US"/>
              <a:t>Bulleted list (list level_02)</a:t>
            </a:r>
          </a:p>
          <a:p>
            <a:pPr lvl="3"/>
            <a:r>
              <a:rPr lang="en-US"/>
              <a:t>Bulleted list (list level_03)</a:t>
            </a:r>
          </a:p>
          <a:p>
            <a:pPr lvl="4"/>
            <a:r>
              <a:rPr lang="en-US"/>
              <a:t>Bulleted list (list level_04)</a:t>
            </a:r>
          </a:p>
          <a:p>
            <a:pPr lvl="5"/>
            <a:r>
              <a:rPr lang="en-US"/>
              <a:t>Heading_01</a:t>
            </a:r>
          </a:p>
          <a:p>
            <a:pPr lvl="6"/>
            <a:r>
              <a:rPr lang="en-US"/>
              <a:t>Heading_02</a:t>
            </a:r>
          </a:p>
          <a:p>
            <a:pPr lvl="7"/>
            <a:r>
              <a:rPr lang="en-US"/>
              <a:t>Numbered list (list level_01)</a:t>
            </a:r>
          </a:p>
          <a:p>
            <a:pPr lvl="8"/>
            <a:r>
              <a:rPr lang="en-US"/>
              <a:t>Numbered list (list level_02)</a:t>
            </a:r>
          </a:p>
        </p:txBody>
      </p:sp>
      <p:sp>
        <p:nvSpPr>
          <p:cNvPr id="16" name="title placeholder">
            <a:extLst>
              <a:ext uri="{FF2B5EF4-FFF2-40B4-BE49-F238E27FC236}">
                <a16:creationId xmlns:a16="http://schemas.microsoft.com/office/drawing/2014/main" id="{5BE8F690-B160-1939-0E65-D80C2E027DFD}"/>
              </a:ext>
            </a:extLst>
          </p:cNvPr>
          <p:cNvSpPr>
            <a:spLocks noGrp="1" noRot="1" noMove="1" noResize="1" noEditPoints="1" noAdjustHandles="1" noChangeArrowheads="1" noChangeShapeType="1"/>
          </p:cNvSpPr>
          <p:nvPr>
            <p:ph type="title"/>
          </p:nvPr>
        </p:nvSpPr>
        <p:spPr>
          <a:xfrm>
            <a:off x="485775" y="593724"/>
            <a:ext cx="11217601" cy="360099"/>
          </a:xfrm>
          <a:prstGeom prst="rect">
            <a:avLst/>
          </a:prstGeom>
        </p:spPr>
        <p:txBody>
          <a:bodyPr vert="horz" wrap="square" lIns="0" tIns="0" rIns="0" bIns="0" rtlCol="0" anchor="t" anchorCtr="0">
            <a:spAutoFit/>
          </a:bodyPr>
          <a:lstStyle/>
          <a:p>
            <a:pPr lvl="0"/>
            <a:endParaRPr lang="nl-NL"/>
          </a:p>
        </p:txBody>
      </p:sp>
      <p:sp>
        <p:nvSpPr>
          <p:cNvPr id="14" name="footer placeholder">
            <a:extLst>
              <a:ext uri="{FF2B5EF4-FFF2-40B4-BE49-F238E27FC236}">
                <a16:creationId xmlns:a16="http://schemas.microsoft.com/office/drawing/2014/main" id="{9A2857F9-2678-A4E2-5222-4C24CEAC61AF}"/>
              </a:ext>
            </a:extLst>
          </p:cNvPr>
          <p:cNvSpPr>
            <a:spLocks noGrp="1" noRot="1" noMove="1" noResize="1" noEditPoints="1" noAdjustHandles="1" noChangeArrowheads="1" noChangeShapeType="1"/>
          </p:cNvSpPr>
          <p:nvPr>
            <p:ph type="ftr" sz="quarter" idx="3"/>
          </p:nvPr>
        </p:nvSpPr>
        <p:spPr>
          <a:xfrm>
            <a:off x="485775" y="6497708"/>
            <a:ext cx="10378033" cy="360292"/>
          </a:xfrm>
          <a:prstGeom prst="rect">
            <a:avLst/>
          </a:prstGeom>
        </p:spPr>
        <p:txBody>
          <a:bodyPr vert="horz" lIns="0" tIns="0" rIns="0" bIns="0" rtlCol="0" anchor="ctr" anchorCtr="0">
            <a:noAutofit/>
          </a:bodyPr>
          <a:lstStyle>
            <a:lvl1pPr marL="0" algn="l">
              <a:spcAft>
                <a:spcPts val="0"/>
              </a:spcAft>
              <a:defRPr sz="800">
                <a:solidFill>
                  <a:srgbClr val="ADADAD"/>
                </a:solidFill>
                <a:latin typeface="Trebuchet MS" panose="020B0603020202020204" pitchFamily="34" charset="0"/>
                <a:cs typeface="Aldhabi" panose="020B0604020202020204" pitchFamily="2" charset="-78"/>
              </a:defRPr>
            </a:lvl1pPr>
            <a:lvl2pPr marL="0">
              <a:spcAft>
                <a:spcPts val="0"/>
              </a:spcAft>
              <a:defRPr sz="800">
                <a:latin typeface="Trebuchet MS" panose="020B0603020202020204" pitchFamily="34" charset="0"/>
                <a:cs typeface="Aldhabi" panose="020B0604020202020204" pitchFamily="2" charset="-78"/>
              </a:defRPr>
            </a:lvl2pPr>
            <a:lvl3pPr marL="0">
              <a:spcAft>
                <a:spcPts val="0"/>
              </a:spcAft>
              <a:defRPr sz="800">
                <a:latin typeface="Trebuchet MS" panose="020B0603020202020204" pitchFamily="34" charset="0"/>
                <a:cs typeface="Aldhabi" panose="020B0604020202020204" pitchFamily="2" charset="-78"/>
              </a:defRPr>
            </a:lvl3pPr>
            <a:lvl4pPr marL="0">
              <a:spcAft>
                <a:spcPts val="0"/>
              </a:spcAft>
              <a:defRPr sz="800">
                <a:latin typeface="Trebuchet MS" panose="020B0603020202020204" pitchFamily="34" charset="0"/>
                <a:cs typeface="Aldhabi" panose="020B0604020202020204" pitchFamily="2" charset="-78"/>
              </a:defRPr>
            </a:lvl4pPr>
            <a:lvl5pPr marL="0">
              <a:spcAft>
                <a:spcPts val="0"/>
              </a:spcAft>
              <a:defRPr sz="800">
                <a:latin typeface="Trebuchet MS" panose="020B0603020202020204" pitchFamily="34" charset="0"/>
                <a:cs typeface="Aldhabi" panose="020B0604020202020204" pitchFamily="2" charset="-78"/>
              </a:defRPr>
            </a:lvl5pPr>
            <a:lvl6pPr marL="0">
              <a:spcAft>
                <a:spcPts val="0"/>
              </a:spcAft>
              <a:defRPr sz="800">
                <a:latin typeface="Trebuchet MS" panose="020B0603020202020204" pitchFamily="34" charset="0"/>
                <a:cs typeface="Aldhabi" panose="020B0604020202020204" pitchFamily="2" charset="-78"/>
              </a:defRPr>
            </a:lvl6pPr>
            <a:lvl7pPr marL="0">
              <a:spcAft>
                <a:spcPts val="0"/>
              </a:spcAft>
              <a:defRPr sz="800">
                <a:latin typeface="Trebuchet MS" panose="020B0603020202020204" pitchFamily="34" charset="0"/>
                <a:cs typeface="Aldhabi" panose="020B0604020202020204" pitchFamily="2" charset="-78"/>
              </a:defRPr>
            </a:lvl7pPr>
            <a:lvl8pPr marL="0">
              <a:spcAft>
                <a:spcPts val="0"/>
              </a:spcAft>
              <a:defRPr sz="800">
                <a:latin typeface="Trebuchet MS" panose="020B0603020202020204" pitchFamily="34" charset="0"/>
                <a:cs typeface="Aldhabi" panose="020B0604020202020204" pitchFamily="2" charset="-78"/>
              </a:defRPr>
            </a:lvl8pPr>
            <a:lvl9pPr marL="0">
              <a:spcAft>
                <a:spcPts val="0"/>
              </a:spcAft>
              <a:defRPr sz="800">
                <a:latin typeface="Trebuchet MS" panose="020B0603020202020204" pitchFamily="34" charset="0"/>
                <a:cs typeface="Aldhabi" panose="020B0604020202020204" pitchFamily="2" charset="-78"/>
              </a:defRPr>
            </a:lvl9pPr>
          </a:lstStyle>
          <a:p>
            <a:r>
              <a:rPr lang="en-SG" dirty="0"/>
              <a:t>BDO ASIA PACIFIC REGIONAL CONFERENCE 2024 | SINGAPORE</a:t>
            </a:r>
            <a:endParaRPr lang="en-US" dirty="0"/>
          </a:p>
        </p:txBody>
      </p:sp>
    </p:spTree>
    <p:extLst>
      <p:ext uri="{BB962C8B-B14F-4D97-AF65-F5344CB8AC3E}">
        <p14:creationId xmlns:p14="http://schemas.microsoft.com/office/powerpoint/2010/main" val="1916442740"/>
      </p:ext>
    </p:extLst>
  </p:cSld>
  <p:clrMap bg1="lt1" tx1="dk1" bg2="lt2" tx2="dk2" accent1="accent1" accent2="accent2" accent3="accent3" accent4="accent4" accent5="accent5" accent6="accent6" hlink="hlink" folHlink="folHlink"/>
  <p:sldLayoutIdLst>
    <p:sldLayoutId id="2147483926" r:id="rId1"/>
    <p:sldLayoutId id="2147483944"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942" r:id="rId16"/>
    <p:sldLayoutId id="2147483928" r:id="rId17"/>
    <p:sldLayoutId id="2147483930" r:id="rId18"/>
    <p:sldLayoutId id="2147483861" r:id="rId19"/>
    <p:sldLayoutId id="2147483943" r:id="rId20"/>
    <p:sldLayoutId id="2147483929" r:id="rId21"/>
    <p:sldLayoutId id="2147483931" r:id="rId22"/>
    <p:sldLayoutId id="2147483885" r:id="rId23"/>
    <p:sldLayoutId id="2147483886" r:id="rId24"/>
    <p:sldLayoutId id="2147483887" r:id="rId25"/>
    <p:sldLayoutId id="2147483888" r:id="rId26"/>
    <p:sldLayoutId id="2147483889" r:id="rId27"/>
    <p:sldLayoutId id="2147483890" r:id="rId28"/>
    <p:sldLayoutId id="2147483891" r:id="rId29"/>
    <p:sldLayoutId id="2147483892" r:id="rId30"/>
    <p:sldLayoutId id="2147483893" r:id="rId31"/>
    <p:sldLayoutId id="2147483863" r:id="rId32"/>
    <p:sldLayoutId id="2147483864" r:id="rId33"/>
    <p:sldLayoutId id="2147483865" r:id="rId34"/>
    <p:sldLayoutId id="2147483866" r:id="rId35"/>
    <p:sldLayoutId id="2147483867" r:id="rId36"/>
    <p:sldLayoutId id="2147483868" r:id="rId37"/>
    <p:sldLayoutId id="2147483869" r:id="rId38"/>
    <p:sldLayoutId id="2147483870" r:id="rId39"/>
    <p:sldLayoutId id="2147483871" r:id="rId40"/>
    <p:sldLayoutId id="2147483872" r:id="rId41"/>
    <p:sldLayoutId id="2147483873" r:id="rId42"/>
    <p:sldLayoutId id="2147483874" r:id="rId43"/>
    <p:sldLayoutId id="2147483875" r:id="rId44"/>
    <p:sldLayoutId id="2147483876" r:id="rId45"/>
    <p:sldLayoutId id="2147483877" r:id="rId46"/>
    <p:sldLayoutId id="2147483878" r:id="rId47"/>
    <p:sldLayoutId id="2147483879" r:id="rId48"/>
    <p:sldLayoutId id="2147483880" r:id="rId49"/>
    <p:sldLayoutId id="2147483881" r:id="rId50"/>
    <p:sldLayoutId id="2147483882" r:id="rId51"/>
    <p:sldLayoutId id="2147483883" r:id="rId52"/>
    <p:sldLayoutId id="2147483884" r:id="rId53"/>
    <p:sldLayoutId id="2147483905" r:id="rId54"/>
    <p:sldLayoutId id="2147483906" r:id="rId55"/>
    <p:sldLayoutId id="2147483907" r:id="rId56"/>
    <p:sldLayoutId id="2147483908" r:id="rId57"/>
    <p:sldLayoutId id="2147483894" r:id="rId58"/>
    <p:sldLayoutId id="2147483895" r:id="rId59"/>
    <p:sldLayoutId id="2147483896" r:id="rId60"/>
    <p:sldLayoutId id="2147483897" r:id="rId61"/>
    <p:sldLayoutId id="2147483898" r:id="rId62"/>
    <p:sldLayoutId id="2147483899" r:id="rId63"/>
    <p:sldLayoutId id="2147483900" r:id="rId64"/>
    <p:sldLayoutId id="2147483901" r:id="rId65"/>
    <p:sldLayoutId id="2147483902" r:id="rId66"/>
    <p:sldLayoutId id="2147483903" r:id="rId67"/>
    <p:sldLayoutId id="2147483904" r:id="rId68"/>
    <p:sldLayoutId id="2147483909" r:id="rId69"/>
    <p:sldLayoutId id="2147483910" r:id="rId70"/>
    <p:sldLayoutId id="2147483913" r:id="rId71"/>
    <p:sldLayoutId id="2147483914" r:id="rId72"/>
    <p:sldLayoutId id="2147483915" r:id="rId73"/>
    <p:sldLayoutId id="2147483916" r:id="rId74"/>
    <p:sldLayoutId id="2147483917" r:id="rId75"/>
    <p:sldLayoutId id="2147483911" r:id="rId76"/>
    <p:sldLayoutId id="2147483912" r:id="rId77"/>
    <p:sldLayoutId id="2147483918" r:id="rId78"/>
    <p:sldLayoutId id="2147483919" r:id="rId79"/>
    <p:sldLayoutId id="2147483920" r:id="rId80"/>
    <p:sldLayoutId id="2147483921" r:id="rId81"/>
    <p:sldLayoutId id="2147483922" r:id="rId82"/>
    <p:sldLayoutId id="2147483932" r:id="rId83"/>
    <p:sldLayoutId id="2147483933" r:id="rId84"/>
    <p:sldLayoutId id="2147483934" r:id="rId85"/>
    <p:sldLayoutId id="2147483935" r:id="rId86"/>
    <p:sldLayoutId id="2147483936" r:id="rId87"/>
    <p:sldLayoutId id="2147483937" r:id="rId88"/>
    <p:sldLayoutId id="2147483938" r:id="rId89"/>
    <p:sldLayoutId id="2147483939" r:id="rId90"/>
    <p:sldLayoutId id="2147483940" r:id="rId91"/>
    <p:sldLayoutId id="2147483941" r:id="rId92"/>
    <p:sldLayoutId id="2147483927" r:id="rId93"/>
    <p:sldLayoutId id="2147483924" r:id="rId94"/>
  </p:sldLayoutIdLst>
  <p:hf sldNum="0" hdr="0" ftr="0" dt="0"/>
  <p:txStyles>
    <p:titleStyle>
      <a:lvl1pPr algn="l" defTabSz="914400" rtl="0" eaLnBrk="1" latinLnBrk="0" hangingPunct="1">
        <a:lnSpc>
          <a:spcPct val="90000"/>
        </a:lnSpc>
        <a:spcBef>
          <a:spcPct val="0"/>
        </a:spcBef>
        <a:buNone/>
        <a:defRPr sz="2600" b="0" kern="1200">
          <a:solidFill>
            <a:schemeClr val="accent1"/>
          </a:solidFill>
          <a:latin typeface="Trebuchet MS" panose="020B0603020202020204" pitchFamily="34" charset="0"/>
          <a:ea typeface="+mj-ea"/>
          <a:cs typeface="+mj-cs"/>
        </a:defRPr>
      </a:lvl1pPr>
    </p:titleStyle>
    <p:bodyStyle>
      <a:lvl1pPr marL="0" indent="0" algn="l" defTabSz="287338" rtl="0" eaLnBrk="1" latinLnBrk="0" hangingPunct="1">
        <a:spcBef>
          <a:spcPts val="0"/>
        </a:spcBef>
        <a:spcAft>
          <a:spcPts val="600"/>
        </a:spcAft>
        <a:buFont typeface="Arial" panose="020B0604020202020204" pitchFamily="34" charset="0"/>
        <a:buNone/>
        <a:defRPr sz="1600" b="0" i="0" kern="1200">
          <a:solidFill>
            <a:schemeClr val="tx2"/>
          </a:solidFill>
          <a:latin typeface="Trebuchet MS" panose="020B0603020202020204" pitchFamily="34" charset="0"/>
          <a:ea typeface="+mn-ea"/>
          <a:cs typeface="+mn-cs"/>
        </a:defRPr>
      </a:lvl1pPr>
      <a:lvl2pPr marL="270000" indent="-270000" algn="l" defTabSz="287338" rtl="0" eaLnBrk="1" latinLnBrk="0" hangingPunct="1">
        <a:spcBef>
          <a:spcPts val="0"/>
        </a:spcBef>
        <a:spcAft>
          <a:spcPts val="600"/>
        </a:spcAft>
        <a:buClr>
          <a:schemeClr val="accent1"/>
        </a:buClr>
        <a:buSzPct val="70000"/>
        <a:buFont typeface="Wingdings 3" panose="05040102010807070707" pitchFamily="18" charset="2"/>
        <a:buChar char="u"/>
        <a:defRPr sz="1600" b="0" i="0" kern="1200">
          <a:solidFill>
            <a:schemeClr val="tx2"/>
          </a:solidFill>
          <a:latin typeface="Trebuchet MS" panose="020B0603020202020204" pitchFamily="34" charset="0"/>
          <a:ea typeface="+mn-ea"/>
          <a:cs typeface="+mn-cs"/>
        </a:defRPr>
      </a:lvl2pPr>
      <a:lvl3pPr marL="540000" indent="-270000" algn="l" defTabSz="287338" rtl="0" eaLnBrk="1" latinLnBrk="0" hangingPunct="1">
        <a:spcBef>
          <a:spcPts val="0"/>
        </a:spcBef>
        <a:spcAft>
          <a:spcPts val="600"/>
        </a:spcAft>
        <a:buClr>
          <a:schemeClr val="tx2"/>
        </a:buClr>
        <a:buSzPct val="100000"/>
        <a:buFont typeface="Trebuchet MS" panose="020B0603020202020204" pitchFamily="34" charset="0"/>
        <a:buChar char="•"/>
        <a:defRPr sz="1600" b="0" i="0" kern="1200">
          <a:solidFill>
            <a:schemeClr val="tx2"/>
          </a:solidFill>
          <a:latin typeface="Trebuchet MS" panose="020B0603020202020204" pitchFamily="34" charset="0"/>
          <a:ea typeface="+mn-ea"/>
          <a:cs typeface="+mn-cs"/>
        </a:defRPr>
      </a:lvl3pPr>
      <a:lvl4pPr marL="810000" indent="-270000" algn="l" defTabSz="287338" rtl="0" eaLnBrk="1" latinLnBrk="0" hangingPunct="1">
        <a:spcBef>
          <a:spcPts val="0"/>
        </a:spcBef>
        <a:spcAft>
          <a:spcPts val="600"/>
        </a:spcAft>
        <a:buClr>
          <a:schemeClr val="tx2"/>
        </a:buClr>
        <a:buSzPct val="100000"/>
        <a:buFont typeface="Trebuchet MS" panose="020B0603020202020204" pitchFamily="34" charset="0"/>
        <a:buChar char="−"/>
        <a:defRPr sz="1600" b="0" i="0" kern="1200">
          <a:solidFill>
            <a:schemeClr val="tx2"/>
          </a:solidFill>
          <a:latin typeface="Trebuchet MS" panose="020B0603020202020204" pitchFamily="34" charset="0"/>
          <a:ea typeface="+mn-ea"/>
          <a:cs typeface="+mn-cs"/>
        </a:defRPr>
      </a:lvl4pPr>
      <a:lvl5pPr marL="1080000" indent="-270000" algn="l" defTabSz="287338" rtl="0" eaLnBrk="1" latinLnBrk="0" hangingPunct="1">
        <a:spcBef>
          <a:spcPts val="0"/>
        </a:spcBef>
        <a:spcAft>
          <a:spcPts val="600"/>
        </a:spcAft>
        <a:buClr>
          <a:schemeClr val="tx2"/>
        </a:buClr>
        <a:buSzPct val="100000"/>
        <a:buFont typeface="Trebuchet MS" panose="020B0603020202020204" pitchFamily="34" charset="0"/>
        <a:buChar char="◦"/>
        <a:defRPr sz="1600" b="0" i="0" kern="1200">
          <a:solidFill>
            <a:schemeClr val="tx2"/>
          </a:solidFill>
          <a:latin typeface="Trebuchet MS" panose="020B0603020202020204" pitchFamily="34" charset="0"/>
          <a:ea typeface="+mn-ea"/>
          <a:cs typeface="+mn-cs"/>
        </a:defRPr>
      </a:lvl5pPr>
      <a:lvl6pPr marL="0" indent="0" algn="l" defTabSz="287338" rtl="0" eaLnBrk="1" latinLnBrk="0" hangingPunct="1">
        <a:spcBef>
          <a:spcPts val="0"/>
        </a:spcBef>
        <a:spcAft>
          <a:spcPts val="600"/>
        </a:spcAft>
        <a:buClr>
          <a:schemeClr val="accent1"/>
        </a:buClr>
        <a:buSzPct val="80000"/>
        <a:buFont typeface="Wingdings 3" panose="05040102010807070707" pitchFamily="18" charset="2"/>
        <a:buNone/>
        <a:defRPr sz="1600" b="1" i="0" kern="1200">
          <a:solidFill>
            <a:schemeClr val="accent1"/>
          </a:solidFill>
          <a:latin typeface="Trebuchet MS" panose="020B0603020202020204" pitchFamily="34" charset="0"/>
          <a:ea typeface="+mn-ea"/>
          <a:cs typeface="+mn-cs"/>
        </a:defRPr>
      </a:lvl6pPr>
      <a:lvl7pPr marL="0" indent="0" algn="l" defTabSz="287338" rtl="0" eaLnBrk="1" latinLnBrk="0" hangingPunct="1">
        <a:spcBef>
          <a:spcPts val="0"/>
        </a:spcBef>
        <a:spcAft>
          <a:spcPts val="600"/>
        </a:spcAft>
        <a:buFont typeface="Arial" panose="020B0604020202020204" pitchFamily="34" charset="0"/>
        <a:buNone/>
        <a:defRPr sz="1600" b="1" i="0" kern="1200" baseline="0">
          <a:solidFill>
            <a:schemeClr val="tx2"/>
          </a:solidFill>
          <a:latin typeface="Trebuchet MS" panose="020B0603020202020204" pitchFamily="34" charset="0"/>
          <a:ea typeface="+mn-ea"/>
          <a:cs typeface="+mn-cs"/>
        </a:defRPr>
      </a:lvl7pPr>
      <a:lvl8pPr marL="270000" indent="-270000" algn="l" defTabSz="287338" rtl="0" eaLnBrk="1" latinLnBrk="0" hangingPunct="1">
        <a:spcBef>
          <a:spcPts val="0"/>
        </a:spcBef>
        <a:spcAft>
          <a:spcPts val="600"/>
        </a:spcAft>
        <a:buClr>
          <a:schemeClr val="tx2"/>
        </a:buClr>
        <a:buSzPct val="75000"/>
        <a:buFont typeface="+mj-lt"/>
        <a:buAutoNum type="arabicPeriod"/>
        <a:defRPr sz="1600" b="0" i="0" kern="1200" baseline="0">
          <a:solidFill>
            <a:schemeClr val="tx2"/>
          </a:solidFill>
          <a:latin typeface="Trebuchet MS" panose="020B0603020202020204" pitchFamily="34" charset="0"/>
          <a:ea typeface="+mn-ea"/>
          <a:cs typeface="+mn-cs"/>
        </a:defRPr>
      </a:lvl8pPr>
      <a:lvl9pPr marL="540000" indent="-270000" algn="l" defTabSz="287338" rtl="0" eaLnBrk="1" latinLnBrk="0" hangingPunct="1">
        <a:spcBef>
          <a:spcPts val="0"/>
        </a:spcBef>
        <a:spcAft>
          <a:spcPts val="600"/>
        </a:spcAft>
        <a:buClr>
          <a:schemeClr val="tx2"/>
        </a:buClr>
        <a:buSzPct val="75000"/>
        <a:buFont typeface="+mj-lt"/>
        <a:buAutoNum type="alphaLcPeriod"/>
        <a:defRPr sz="1600" b="0" i="0" kern="1200">
          <a:solidFill>
            <a:schemeClr val="tx2"/>
          </a:solidFill>
          <a:latin typeface="Trebuchet MS" panose="020B0603020202020204" pitchFamily="34" charset="0"/>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3" userDrawn="1">
          <p15:clr>
            <a:srgbClr val="F26B43"/>
          </p15:clr>
        </p15:guide>
        <p15:guide id="2" orient="horz" pos="827" userDrawn="1">
          <p15:clr>
            <a:srgbClr val="F26B43"/>
          </p15:clr>
        </p15:guide>
        <p15:guide id="3" orient="horz" pos="1079" userDrawn="1">
          <p15:clr>
            <a:srgbClr val="F26B43"/>
          </p15:clr>
        </p15:guide>
        <p15:guide id="4" orient="horz" pos="3860" userDrawn="1">
          <p15:clr>
            <a:srgbClr val="F26B43"/>
          </p15:clr>
        </p15:guide>
        <p15:guide id="5" orient="horz" pos="4092" userDrawn="1">
          <p15:clr>
            <a:srgbClr val="F26B43"/>
          </p15:clr>
        </p15:guide>
        <p15:guide id="6" pos="304" userDrawn="1">
          <p15:clr>
            <a:srgbClr val="F26B43"/>
          </p15:clr>
        </p15:guide>
        <p15:guide id="7" pos="73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water next to a body of water&#10;&#10;Description automatically generated">
            <a:extLst>
              <a:ext uri="{FF2B5EF4-FFF2-40B4-BE49-F238E27FC236}">
                <a16:creationId xmlns:a16="http://schemas.microsoft.com/office/drawing/2014/main" id="{3A7060BF-F89E-EEF5-5BE7-5CB28F82BA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872" b="2872"/>
          <a:stretch>
            <a:fillRect/>
          </a:stretch>
        </p:blipFill>
        <p:spPr/>
      </p:pic>
      <p:sp>
        <p:nvSpPr>
          <p:cNvPr id="5" name="Subtitle 4">
            <a:extLst>
              <a:ext uri="{FF2B5EF4-FFF2-40B4-BE49-F238E27FC236}">
                <a16:creationId xmlns:a16="http://schemas.microsoft.com/office/drawing/2014/main" id="{ACECD682-3536-B504-AB21-7CB072A117D3}"/>
              </a:ext>
            </a:extLst>
          </p:cNvPr>
          <p:cNvSpPr>
            <a:spLocks noGrp="1"/>
          </p:cNvSpPr>
          <p:nvPr>
            <p:ph type="subTitle" idx="1"/>
          </p:nvPr>
        </p:nvSpPr>
        <p:spPr>
          <a:xfrm>
            <a:off x="1969140" y="1912480"/>
            <a:ext cx="5432400" cy="431057"/>
          </a:xfrm>
        </p:spPr>
        <p:txBody>
          <a:bodyPr/>
          <a:lstStyle/>
          <a:p>
            <a:r>
              <a:rPr lang="en-SG" b="1" dirty="0">
                <a:solidFill>
                  <a:schemeClr val="bg1"/>
                </a:solidFill>
              </a:rPr>
              <a:t>12 to 13 August 2024  |  Singapore</a:t>
            </a:r>
            <a:endParaRPr lang="en-US" b="1" dirty="0">
              <a:solidFill>
                <a:schemeClr val="bg1"/>
              </a:solidFill>
            </a:endParaRPr>
          </a:p>
        </p:txBody>
      </p:sp>
      <p:sp>
        <p:nvSpPr>
          <p:cNvPr id="6" name="Title 5">
            <a:extLst>
              <a:ext uri="{FF2B5EF4-FFF2-40B4-BE49-F238E27FC236}">
                <a16:creationId xmlns:a16="http://schemas.microsoft.com/office/drawing/2014/main" id="{84179B6D-BBA4-6CC8-1B96-DFA53317F111}"/>
              </a:ext>
            </a:extLst>
          </p:cNvPr>
          <p:cNvSpPr>
            <a:spLocks noGrp="1"/>
          </p:cNvSpPr>
          <p:nvPr>
            <p:ph type="title"/>
          </p:nvPr>
        </p:nvSpPr>
        <p:spPr>
          <a:xfrm>
            <a:off x="1969139" y="927595"/>
            <a:ext cx="7286373" cy="984885"/>
          </a:xfrm>
        </p:spPr>
        <p:txBody>
          <a:bodyPr/>
          <a:lstStyle/>
          <a:p>
            <a:r>
              <a:rPr lang="en-SG" b="1" dirty="0">
                <a:solidFill>
                  <a:schemeClr val="bg1"/>
                </a:solidFill>
              </a:rPr>
              <a:t>BDO Asia Pacific Regional Conference</a:t>
            </a:r>
            <a:endParaRPr lang="en-US" b="1" dirty="0">
              <a:solidFill>
                <a:schemeClr val="bg1"/>
              </a:solidFill>
            </a:endParaRPr>
          </a:p>
        </p:txBody>
      </p:sp>
    </p:spTree>
    <p:extLst>
      <p:ext uri="{BB962C8B-B14F-4D97-AF65-F5344CB8AC3E}">
        <p14:creationId xmlns:p14="http://schemas.microsoft.com/office/powerpoint/2010/main" val="301544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ity skyline with a ferris wheel reflected in water&#10;&#10;Description automatically generated">
            <a:extLst>
              <a:ext uri="{FF2B5EF4-FFF2-40B4-BE49-F238E27FC236}">
                <a16:creationId xmlns:a16="http://schemas.microsoft.com/office/drawing/2014/main" id="{7371ED5C-33DA-2402-C042-6BD1BCCA4D9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34" b="7834"/>
          <a:stretch>
            <a:fillRect/>
          </a:stretch>
        </p:blipFill>
        <p:spPr/>
      </p:pic>
      <p:sp>
        <p:nvSpPr>
          <p:cNvPr id="5" name="Subtitle 4">
            <a:extLst>
              <a:ext uri="{FF2B5EF4-FFF2-40B4-BE49-F238E27FC236}">
                <a16:creationId xmlns:a16="http://schemas.microsoft.com/office/drawing/2014/main" id="{C3222792-FD5F-EFF4-6DC9-D9DA3B91938E}"/>
              </a:ext>
            </a:extLst>
          </p:cNvPr>
          <p:cNvSpPr>
            <a:spLocks noGrp="1"/>
          </p:cNvSpPr>
          <p:nvPr>
            <p:ph type="subTitle" idx="1"/>
          </p:nvPr>
        </p:nvSpPr>
        <p:spPr>
          <a:xfrm>
            <a:off x="5962925" y="1618002"/>
            <a:ext cx="5432400" cy="757300"/>
          </a:xfrm>
        </p:spPr>
        <p:txBody>
          <a:bodyPr/>
          <a:lstStyle/>
          <a:p>
            <a:r>
              <a:rPr lang="en-SG" b="1" dirty="0"/>
              <a:t>12 to 13 August 2024  |  Singapore</a:t>
            </a:r>
            <a:endParaRPr lang="en-US" b="1" dirty="0"/>
          </a:p>
          <a:p>
            <a:endParaRPr lang="en-US" dirty="0"/>
          </a:p>
        </p:txBody>
      </p:sp>
      <p:sp>
        <p:nvSpPr>
          <p:cNvPr id="6" name="Title 5">
            <a:extLst>
              <a:ext uri="{FF2B5EF4-FFF2-40B4-BE49-F238E27FC236}">
                <a16:creationId xmlns:a16="http://schemas.microsoft.com/office/drawing/2014/main" id="{9F2520E2-E2A5-9EEC-F8F1-C455C85FBAEE}"/>
              </a:ext>
            </a:extLst>
          </p:cNvPr>
          <p:cNvSpPr>
            <a:spLocks noGrp="1"/>
          </p:cNvSpPr>
          <p:nvPr>
            <p:ph type="title"/>
          </p:nvPr>
        </p:nvSpPr>
        <p:spPr>
          <a:xfrm>
            <a:off x="2642840" y="436943"/>
            <a:ext cx="8752486" cy="984885"/>
          </a:xfrm>
        </p:spPr>
        <p:txBody>
          <a:bodyPr/>
          <a:lstStyle/>
          <a:p>
            <a:r>
              <a:rPr lang="en-SG" b="1" dirty="0"/>
              <a:t>BDO Asia Pacific Regional Conference</a:t>
            </a:r>
            <a:endParaRPr lang="en-US" dirty="0"/>
          </a:p>
        </p:txBody>
      </p:sp>
    </p:spTree>
    <p:extLst>
      <p:ext uri="{BB962C8B-B14F-4D97-AF65-F5344CB8AC3E}">
        <p14:creationId xmlns:p14="http://schemas.microsoft.com/office/powerpoint/2010/main" val="317202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statue of a person pouring water into a body of water&#10;&#10;Description automatically generated">
            <a:extLst>
              <a:ext uri="{FF2B5EF4-FFF2-40B4-BE49-F238E27FC236}">
                <a16:creationId xmlns:a16="http://schemas.microsoft.com/office/drawing/2014/main" id="{61A91144-2252-1E9A-AA89-94F1BEDA9F89}"/>
              </a:ext>
            </a:extLst>
          </p:cNvPr>
          <p:cNvPicPr>
            <a:picLocks noGrp="1" noChangeAspect="1"/>
          </p:cNvPicPr>
          <p:nvPr>
            <p:ph type="pic" sz="quarter" idx="10"/>
          </p:nvPr>
        </p:nvPicPr>
        <p:blipFill>
          <a:blip r:embed="rId2">
            <a:alphaModFix/>
            <a:extLst>
              <a:ext uri="{28A0092B-C50C-407E-A947-70E740481C1C}">
                <a14:useLocalDpi xmlns:a14="http://schemas.microsoft.com/office/drawing/2010/main" val="0"/>
              </a:ext>
            </a:extLst>
          </a:blip>
          <a:srcRect t="2780" b="2780"/>
          <a:stretch>
            <a:fillRect/>
          </a:stretch>
        </p:blipFill>
        <p:spPr/>
      </p:pic>
      <p:sp>
        <p:nvSpPr>
          <p:cNvPr id="3" name="Text Placeholder 2">
            <a:extLst>
              <a:ext uri="{FF2B5EF4-FFF2-40B4-BE49-F238E27FC236}">
                <a16:creationId xmlns:a16="http://schemas.microsoft.com/office/drawing/2014/main" id="{552CA675-6D1B-92F8-B013-41400BC9004D}"/>
              </a:ext>
            </a:extLst>
          </p:cNvPr>
          <p:cNvSpPr>
            <a:spLocks noGrp="1"/>
          </p:cNvSpPr>
          <p:nvPr>
            <p:ph type="body" sz="quarter" idx="14"/>
          </p:nvPr>
        </p:nvSpPr>
        <p:spPr/>
        <p:txBody>
          <a:bodyPr/>
          <a:lstStyle/>
          <a:p>
            <a:endParaRPr lang="en-US" dirty="0"/>
          </a:p>
        </p:txBody>
      </p:sp>
      <p:sp>
        <p:nvSpPr>
          <p:cNvPr id="6" name="Subtitle 5">
            <a:extLst>
              <a:ext uri="{FF2B5EF4-FFF2-40B4-BE49-F238E27FC236}">
                <a16:creationId xmlns:a16="http://schemas.microsoft.com/office/drawing/2014/main" id="{48DB7189-D55C-4003-BE4C-40DC5F4DF513}"/>
              </a:ext>
            </a:extLst>
          </p:cNvPr>
          <p:cNvSpPr>
            <a:spLocks noGrp="1"/>
          </p:cNvSpPr>
          <p:nvPr>
            <p:ph type="subTitle" idx="1"/>
          </p:nvPr>
        </p:nvSpPr>
        <p:spPr>
          <a:xfrm>
            <a:off x="5785290" y="1140904"/>
            <a:ext cx="5432400" cy="757300"/>
          </a:xfrm>
        </p:spPr>
        <p:txBody>
          <a:bodyPr/>
          <a:lstStyle/>
          <a:p>
            <a:r>
              <a:rPr lang="en-SG" b="1" dirty="0">
                <a:solidFill>
                  <a:schemeClr val="bg1"/>
                </a:solidFill>
              </a:rPr>
              <a:t>12 to 13 August 2024  |  Singapore</a:t>
            </a:r>
            <a:endParaRPr lang="en-US" b="1" dirty="0">
              <a:solidFill>
                <a:schemeClr val="bg1"/>
              </a:solidFill>
            </a:endParaRPr>
          </a:p>
          <a:p>
            <a:endParaRPr lang="en-US" dirty="0"/>
          </a:p>
        </p:txBody>
      </p:sp>
      <p:sp>
        <p:nvSpPr>
          <p:cNvPr id="7" name="Title 6">
            <a:extLst>
              <a:ext uri="{FF2B5EF4-FFF2-40B4-BE49-F238E27FC236}">
                <a16:creationId xmlns:a16="http://schemas.microsoft.com/office/drawing/2014/main" id="{B81FE7EF-8A2B-1A42-4CC9-61E5853E5965}"/>
              </a:ext>
            </a:extLst>
          </p:cNvPr>
          <p:cNvSpPr>
            <a:spLocks noGrp="1"/>
          </p:cNvSpPr>
          <p:nvPr>
            <p:ph type="title"/>
          </p:nvPr>
        </p:nvSpPr>
        <p:spPr>
          <a:xfrm>
            <a:off x="3044284" y="156019"/>
            <a:ext cx="8274204" cy="984885"/>
          </a:xfrm>
        </p:spPr>
        <p:txBody>
          <a:bodyPr/>
          <a:lstStyle/>
          <a:p>
            <a:r>
              <a:rPr lang="en-SG" b="1" dirty="0">
                <a:solidFill>
                  <a:schemeClr val="bg1"/>
                </a:solidFill>
              </a:rPr>
              <a:t>BDO Asia Pacific Regional Conference</a:t>
            </a:r>
            <a:endParaRPr lang="en-US" dirty="0"/>
          </a:p>
        </p:txBody>
      </p:sp>
    </p:spTree>
    <p:extLst>
      <p:ext uri="{BB962C8B-B14F-4D97-AF65-F5344CB8AC3E}">
        <p14:creationId xmlns:p14="http://schemas.microsoft.com/office/powerpoint/2010/main" val="339406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ity skyline with a ferris wheel reflected in water&#10;&#10;Description automatically generated">
            <a:extLst>
              <a:ext uri="{FF2B5EF4-FFF2-40B4-BE49-F238E27FC236}">
                <a16:creationId xmlns:a16="http://schemas.microsoft.com/office/drawing/2014/main" id="{2C9C5EC5-06E3-5AE8-EF3C-F8EC46202F3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7834" b="7834"/>
          <a:stretch>
            <a:fillRect/>
          </a:stretch>
        </p:blipFill>
        <p:spPr/>
      </p:pic>
      <p:sp>
        <p:nvSpPr>
          <p:cNvPr id="3" name="Text Placeholder 2">
            <a:extLst>
              <a:ext uri="{FF2B5EF4-FFF2-40B4-BE49-F238E27FC236}">
                <a16:creationId xmlns:a16="http://schemas.microsoft.com/office/drawing/2014/main" id="{6DB13187-38A6-919C-C0C6-1C72D27D64AF}"/>
              </a:ext>
            </a:extLst>
          </p:cNvPr>
          <p:cNvSpPr>
            <a:spLocks noGrp="1"/>
          </p:cNvSpPr>
          <p:nvPr>
            <p:ph type="body" sz="quarter" idx="17"/>
          </p:nvPr>
        </p:nvSpPr>
        <p:spPr/>
        <p:txBody>
          <a:bodyPr/>
          <a:lstStyle/>
          <a:p>
            <a:endParaRPr lang="en-US"/>
          </a:p>
        </p:txBody>
      </p:sp>
      <p:sp>
        <p:nvSpPr>
          <p:cNvPr id="5" name="Subtitle 4">
            <a:extLst>
              <a:ext uri="{FF2B5EF4-FFF2-40B4-BE49-F238E27FC236}">
                <a16:creationId xmlns:a16="http://schemas.microsoft.com/office/drawing/2014/main" id="{30845A6B-2BCB-0BB9-16FB-F6297EF61B2B}"/>
              </a:ext>
            </a:extLst>
          </p:cNvPr>
          <p:cNvSpPr>
            <a:spLocks noGrp="1"/>
          </p:cNvSpPr>
          <p:nvPr>
            <p:ph type="subTitle" idx="1"/>
          </p:nvPr>
        </p:nvSpPr>
        <p:spPr>
          <a:xfrm>
            <a:off x="709051" y="1957083"/>
            <a:ext cx="5432400" cy="757300"/>
          </a:xfrm>
        </p:spPr>
        <p:txBody>
          <a:bodyPr/>
          <a:lstStyle/>
          <a:p>
            <a:r>
              <a:rPr lang="en-SG" b="1" dirty="0"/>
              <a:t>12 to 13 August 2024  |  Singapore</a:t>
            </a:r>
            <a:endParaRPr lang="en-US" b="1" dirty="0"/>
          </a:p>
          <a:p>
            <a:endParaRPr lang="en-US" dirty="0"/>
          </a:p>
        </p:txBody>
      </p:sp>
      <p:sp>
        <p:nvSpPr>
          <p:cNvPr id="6" name="Title 5">
            <a:extLst>
              <a:ext uri="{FF2B5EF4-FFF2-40B4-BE49-F238E27FC236}">
                <a16:creationId xmlns:a16="http://schemas.microsoft.com/office/drawing/2014/main" id="{3701C74E-8AD8-3C5D-94D5-2E84FBF6A6DF}"/>
              </a:ext>
            </a:extLst>
          </p:cNvPr>
          <p:cNvSpPr>
            <a:spLocks noGrp="1"/>
          </p:cNvSpPr>
          <p:nvPr>
            <p:ph type="title"/>
          </p:nvPr>
        </p:nvSpPr>
        <p:spPr>
          <a:xfrm>
            <a:off x="709051" y="972199"/>
            <a:ext cx="7509398" cy="984885"/>
          </a:xfrm>
        </p:spPr>
        <p:txBody>
          <a:bodyPr/>
          <a:lstStyle/>
          <a:p>
            <a:r>
              <a:rPr lang="en-SG" b="1" dirty="0"/>
              <a:t>BDO Asia Pacific Regional Conference</a:t>
            </a:r>
            <a:endParaRPr lang="en-US" dirty="0"/>
          </a:p>
        </p:txBody>
      </p:sp>
    </p:spTree>
    <p:extLst>
      <p:ext uri="{BB962C8B-B14F-4D97-AF65-F5344CB8AC3E}">
        <p14:creationId xmlns:p14="http://schemas.microsoft.com/office/powerpoint/2010/main" val="54993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B6F2AB9-1153-20BD-2E0E-2DED04CC08B9}"/>
              </a:ext>
            </a:extLst>
          </p:cNvPr>
          <p:cNvSpPr>
            <a:spLocks noGrp="1"/>
          </p:cNvSpPr>
          <p:nvPr>
            <p:ph type="body" sz="quarter" idx="13"/>
          </p:nvPr>
        </p:nvSpPr>
        <p:spPr/>
        <p:txBody>
          <a:bodyPr/>
          <a:lstStyle/>
          <a:p>
            <a:endParaRPr lang="en-US"/>
          </a:p>
        </p:txBody>
      </p:sp>
      <p:sp>
        <p:nvSpPr>
          <p:cNvPr id="9" name="Subtitle 8">
            <a:extLst>
              <a:ext uri="{FF2B5EF4-FFF2-40B4-BE49-F238E27FC236}">
                <a16:creationId xmlns:a16="http://schemas.microsoft.com/office/drawing/2014/main" id="{F4C14651-8F3E-EE25-A368-3623AA6B692B}"/>
              </a:ext>
            </a:extLst>
          </p:cNvPr>
          <p:cNvSpPr>
            <a:spLocks noGrp="1"/>
          </p:cNvSpPr>
          <p:nvPr>
            <p:ph type="subTitle" idx="12"/>
          </p:nvPr>
        </p:nvSpPr>
        <p:spPr/>
        <p:txBody>
          <a:bodyPr/>
          <a:lstStyle/>
          <a:p>
            <a:endParaRPr lang="en-US"/>
          </a:p>
        </p:txBody>
      </p:sp>
      <p:sp>
        <p:nvSpPr>
          <p:cNvPr id="8" name="Title 7">
            <a:extLst>
              <a:ext uri="{FF2B5EF4-FFF2-40B4-BE49-F238E27FC236}">
                <a16:creationId xmlns:a16="http://schemas.microsoft.com/office/drawing/2014/main" id="{CF7048D1-63DA-0B93-BB4E-66E80715B00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0589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831E6F3-6650-CE94-2FE7-8FD9FE8733FF}"/>
              </a:ext>
            </a:extLst>
          </p:cNvPr>
          <p:cNvSpPr>
            <a:spLocks noGrp="1"/>
          </p:cNvSpPr>
          <p:nvPr>
            <p:ph type="pic" sz="quarter" idx="17"/>
          </p:nvPr>
        </p:nvSpPr>
        <p:spPr/>
        <p:txBody>
          <a:bodyPr/>
          <a:lstStyle/>
          <a:p>
            <a:endParaRPr lang="en-US"/>
          </a:p>
        </p:txBody>
      </p:sp>
      <p:sp>
        <p:nvSpPr>
          <p:cNvPr id="3" name="Text Placeholder 2">
            <a:extLst>
              <a:ext uri="{FF2B5EF4-FFF2-40B4-BE49-F238E27FC236}">
                <a16:creationId xmlns:a16="http://schemas.microsoft.com/office/drawing/2014/main" id="{47120510-DD92-53E3-0F00-1A232AB584AD}"/>
              </a:ext>
            </a:extLst>
          </p:cNvPr>
          <p:cNvSpPr>
            <a:spLocks noGrp="1"/>
          </p:cNvSpPr>
          <p:nvPr>
            <p:ph type="body" sz="quarter" idx="13"/>
          </p:nvPr>
        </p:nvSpPr>
        <p:spPr/>
        <p:txBody>
          <a:bodyPr/>
          <a:lstStyle/>
          <a:p>
            <a:endParaRPr lang="en-US"/>
          </a:p>
        </p:txBody>
      </p:sp>
      <p:sp>
        <p:nvSpPr>
          <p:cNvPr id="4" name="Subtitle 3">
            <a:extLst>
              <a:ext uri="{FF2B5EF4-FFF2-40B4-BE49-F238E27FC236}">
                <a16:creationId xmlns:a16="http://schemas.microsoft.com/office/drawing/2014/main" id="{449CC3FC-9240-68D5-FF71-885DE5D1A890}"/>
              </a:ext>
            </a:extLst>
          </p:cNvPr>
          <p:cNvSpPr>
            <a:spLocks noGrp="1"/>
          </p:cNvSpPr>
          <p:nvPr>
            <p:ph type="subTitle" idx="12"/>
          </p:nvPr>
        </p:nvSpPr>
        <p:spPr/>
        <p:txBody>
          <a:bodyPr/>
          <a:lstStyle/>
          <a:p>
            <a:endParaRPr lang="en-US"/>
          </a:p>
        </p:txBody>
      </p:sp>
      <p:sp>
        <p:nvSpPr>
          <p:cNvPr id="5" name="Title 4">
            <a:extLst>
              <a:ext uri="{FF2B5EF4-FFF2-40B4-BE49-F238E27FC236}">
                <a16:creationId xmlns:a16="http://schemas.microsoft.com/office/drawing/2014/main" id="{27591A0D-6466-4C44-B949-31B73F50825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2473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759A-A877-C10A-A3F3-71C98B2A987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6901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28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627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b4fe4467bb1578c9d65a7ba3e27f6d039b4e1c"/>
  <p:tag name="THINKCELLUNDODONOTDELETE" val="0"/>
</p:tagLst>
</file>

<file path=ppt/theme/theme1.xml><?xml version="1.0" encoding="utf-8"?>
<a:theme xmlns:a="http://schemas.openxmlformats.org/drawingml/2006/main" name="BDO_2023 - FOR PRESENTATIONS">
  <a:themeElements>
    <a:clrScheme name="BDO 2023 Global">
      <a:dk1>
        <a:sysClr val="windowText" lastClr="000000"/>
      </a:dk1>
      <a:lt1>
        <a:sysClr val="window" lastClr="FFFFFF"/>
      </a:lt1>
      <a:dk2>
        <a:srgbClr val="333333"/>
      </a:dk2>
      <a:lt2>
        <a:srgbClr val="F2F2F2"/>
      </a:lt2>
      <a:accent1>
        <a:srgbClr val="E81A3B"/>
      </a:accent1>
      <a:accent2>
        <a:srgbClr val="5B6E7F"/>
      </a:accent2>
      <a:accent3>
        <a:srgbClr val="98002E"/>
      </a:accent3>
      <a:accent4>
        <a:srgbClr val="D67900"/>
      </a:accent4>
      <a:accent5>
        <a:srgbClr val="009966"/>
      </a:accent5>
      <a:accent6>
        <a:srgbClr val="008FD2"/>
      </a:accent6>
      <a:hlink>
        <a:srgbClr val="0062B8"/>
      </a:hlink>
      <a:folHlink>
        <a:srgbClr val="0062B8"/>
      </a:folHlink>
    </a:clrScheme>
    <a:fontScheme name="BDO2016">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Red">
      <a:srgbClr val="E81A3B"/>
    </a:custClr>
    <a:custClr name="Charcoal">
      <a:srgbClr val="333333"/>
    </a:custClr>
    <a:custClr name="Slate">
      <a:srgbClr val="5B6E7F"/>
    </a:custClr>
    <a:custClr name="Burgundy">
      <a:srgbClr val="98002E"/>
    </a:custClr>
    <a:custClr name="Pale Charcoal">
      <a:srgbClr val="E7E7E7"/>
    </a:custClr>
    <a:custClr name="Gold">
      <a:srgbClr val="D67900"/>
    </a:custClr>
    <a:custClr name="Jade">
      <a:srgbClr val="009966"/>
    </a:custClr>
    <a:custClr name="Ocean">
      <a:srgbClr val="008FD2"/>
    </a:custClr>
  </a:custClrLst>
  <a:extLst>
    <a:ext uri="{05A4C25C-085E-4340-85A3-A5531E510DB2}">
      <thm15:themeFamily xmlns:thm15="http://schemas.microsoft.com/office/thememl/2012/main" name="BDO_2017" id="{FC14EA6D-3850-4367-B110-738A99E29EC9}" vid="{7C152F55-6062-41DD-A02B-4A0F3D9D299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FEDEDF2713684DBB562DF635CA7492" ma:contentTypeVersion="16" ma:contentTypeDescription="Create a new document." ma:contentTypeScope="" ma:versionID="091e02c02f9f350a2825326784997e2c">
  <xsd:schema xmlns:xsd="http://www.w3.org/2001/XMLSchema" xmlns:xs="http://www.w3.org/2001/XMLSchema" xmlns:p="http://schemas.microsoft.com/office/2006/metadata/properties" xmlns:ns2="1f2061e5-d3d5-4a1c-a34d-e549926875d7" xmlns:ns3="0dff5752-ff18-4084-8703-f6de6e7b121a" targetNamespace="http://schemas.microsoft.com/office/2006/metadata/properties" ma:root="true" ma:fieldsID="1db5950262f3013a38dea89b14f6b491" ns2:_="" ns3:_="">
    <xsd:import namespace="1f2061e5-d3d5-4a1c-a34d-e549926875d7"/>
    <xsd:import namespace="0dff5752-ff18-4084-8703-f6de6e7b12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element ref="ns2:Year"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061e5-d3d5-4a1c-a34d-e549926875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ef1a69e-b592-47f7-b1fa-43366596495a" ma:termSetId="09814cd3-568e-fe90-9814-8d621ff8fb84" ma:anchorId="fba54fb3-c3e1-fe81-a776-ca4b69148c4d" ma:open="true" ma:isKeyword="false">
      <xsd:complexType>
        <xsd:sequence>
          <xsd:element ref="pc:Terms" minOccurs="0" maxOccurs="1"/>
        </xsd:sequence>
      </xsd:complexType>
    </xsd:element>
    <xsd:element name="Year" ma:index="20" nillable="true" ma:displayName="Year" ma:decimals="0" ma:description="Year of template creation" ma:format="Dropdown" ma:internalName="Year" ma:percentage="FALSE">
      <xsd:simpleType>
        <xsd:restriction base="dms:Number"/>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ff5752-ff18-4084-8703-f6de6e7b121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134d6bb-3693-45ac-bad2-29e3369796ea}" ma:internalName="TaxCatchAll" ma:showField="CatchAllData" ma:web="0dff5752-ff18-4084-8703-f6de6e7b12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dff5752-ff18-4084-8703-f6de6e7b121a" xsi:nil="true"/>
    <lcf76f155ced4ddcb4097134ff3c332f xmlns="1f2061e5-d3d5-4a1c-a34d-e549926875d7">
      <Terms xmlns="http://schemas.microsoft.com/office/infopath/2007/PartnerControls"/>
    </lcf76f155ced4ddcb4097134ff3c332f>
    <Year xmlns="1f2061e5-d3d5-4a1c-a34d-e549926875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C689E2-888B-41F1-87DD-96307ACCF52D}">
  <ds:schemaRefs>
    <ds:schemaRef ds:uri="0dff5752-ff18-4084-8703-f6de6e7b121a"/>
    <ds:schemaRef ds:uri="1f2061e5-d3d5-4a1c-a34d-e549926875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667D5A-2F7D-4E3F-AB11-190C8E371CD1}">
  <ds:schemaRefs>
    <ds:schemaRef ds:uri="http://www.w3.org/XML/1998/namespace"/>
    <ds:schemaRef ds:uri="http://schemas.microsoft.com/office/infopath/2007/PartnerControls"/>
    <ds:schemaRef ds:uri="http://schemas.openxmlformats.org/package/2006/metadata/core-properties"/>
    <ds:schemaRef ds:uri="1f2061e5-d3d5-4a1c-a34d-e549926875d7"/>
    <ds:schemaRef ds:uri="http://purl.org/dc/dcmitype/"/>
    <ds:schemaRef ds:uri="http://schemas.microsoft.com/office/2006/documentManagement/types"/>
    <ds:schemaRef ds:uri="http://schemas.microsoft.com/office/2006/metadata/properties"/>
    <ds:schemaRef ds:uri="0dff5752-ff18-4084-8703-f6de6e7b121a"/>
    <ds:schemaRef ds:uri="http://purl.org/dc/terms/"/>
    <ds:schemaRef ds:uri="http://purl.org/dc/elements/1.1/"/>
  </ds:schemaRefs>
</ds:datastoreItem>
</file>

<file path=customXml/itemProps3.xml><?xml version="1.0" encoding="utf-8"?>
<ds:datastoreItem xmlns:ds="http://schemas.openxmlformats.org/officeDocument/2006/customXml" ds:itemID="{F01641DE-0CE6-4BFA-8423-2D6026BBF0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TotalTime>
  <Words>48</Words>
  <Application>Microsoft Office PowerPoint</Application>
  <PresentationFormat>Custom</PresentationFormat>
  <Paragraphs>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Trebuchet MS</vt:lpstr>
      <vt:lpstr>Wingdings 2</vt:lpstr>
      <vt:lpstr>Wingdings 3</vt:lpstr>
      <vt:lpstr>BDO_2023 - FOR PRESENTATIONS</vt:lpstr>
      <vt:lpstr>BDO Asia Pacific Regional Conference</vt:lpstr>
      <vt:lpstr>BDO Asia Pacific Regional Conference</vt:lpstr>
      <vt:lpstr>BDO Asia Pacific Regional Conference</vt:lpstr>
      <vt:lpstr>BDO Asia Pacific Regional Conference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Muhammad Noor Bin Amin</dc:creator>
  <cp:lastModifiedBy>Muhammad Noor Bin Amin</cp:lastModifiedBy>
  <cp:revision>6</cp:revision>
  <dcterms:created xsi:type="dcterms:W3CDTF">2017-05-19T08:20:35Z</dcterms:created>
  <dcterms:modified xsi:type="dcterms:W3CDTF">2024-07-09T01:49:21Z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0x0101007DFEDEDF2713684DBB562DF635CA7492</vt:lpwstr>
  </property>
  <property fmtid="{D5CDD505-2E9C-101B-9397-08002B2CF9AE}" pid="3" name="MediaServiceImageTags">
    <vt:lpwstr/>
  </property>
</Properties>
</file>